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314" autoAdjust="0"/>
    <p:restoredTop sz="95673"/>
  </p:normalViewPr>
  <p:slideViewPr>
    <p:cSldViewPr snapToGrid="0">
      <p:cViewPr>
        <p:scale>
          <a:sx n="70" d="100"/>
          <a:sy n="70" d="100"/>
        </p:scale>
        <p:origin x="784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E11D7C6-35EF-4920-83BA-ADC026F73577}" type="datetimeFigureOut">
              <a:rPr lang="en-IN" smtClean="0"/>
              <a:t>21/08/16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5AFA2E4-8E0C-4A85-BEA9-3C6A9D664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113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D7C6-35EF-4920-83BA-ADC026F73577}" type="datetimeFigureOut">
              <a:rPr lang="en-IN" smtClean="0"/>
              <a:t>21/08/16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A2E4-8E0C-4A85-BEA9-3C6A9D664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447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D7C6-35EF-4920-83BA-ADC026F73577}" type="datetimeFigureOut">
              <a:rPr lang="en-IN" smtClean="0"/>
              <a:t>21/08/16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A2E4-8E0C-4A85-BEA9-3C6A9D664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5857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D7C6-35EF-4920-83BA-ADC026F73577}" type="datetimeFigureOut">
              <a:rPr lang="en-IN" smtClean="0"/>
              <a:t>21/08/16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A2E4-8E0C-4A85-BEA9-3C6A9D664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1505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D7C6-35EF-4920-83BA-ADC026F73577}" type="datetimeFigureOut">
              <a:rPr lang="en-IN" smtClean="0"/>
              <a:t>21/08/16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A2E4-8E0C-4A85-BEA9-3C6A9D664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2130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D7C6-35EF-4920-83BA-ADC026F73577}" type="datetimeFigureOut">
              <a:rPr lang="en-IN" smtClean="0"/>
              <a:t>21/08/16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A2E4-8E0C-4A85-BEA9-3C6A9D664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0440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D7C6-35EF-4920-83BA-ADC026F73577}" type="datetimeFigureOut">
              <a:rPr lang="en-IN" smtClean="0"/>
              <a:t>21/08/16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A2E4-8E0C-4A85-BEA9-3C6A9D664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7538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E11D7C6-35EF-4920-83BA-ADC026F73577}" type="datetimeFigureOut">
              <a:rPr lang="en-IN" smtClean="0"/>
              <a:t>21/08/16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A2E4-8E0C-4A85-BEA9-3C6A9D664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8587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E11D7C6-35EF-4920-83BA-ADC026F73577}" type="datetimeFigureOut">
              <a:rPr lang="en-IN" smtClean="0"/>
              <a:t>21/08/16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A2E4-8E0C-4A85-BEA9-3C6A9D664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791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D7C6-35EF-4920-83BA-ADC026F73577}" type="datetimeFigureOut">
              <a:rPr lang="en-IN" smtClean="0"/>
              <a:t>21/08/16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A2E4-8E0C-4A85-BEA9-3C6A9D664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680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D7C6-35EF-4920-83BA-ADC026F73577}" type="datetimeFigureOut">
              <a:rPr lang="en-IN" smtClean="0"/>
              <a:t>21/08/16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A2E4-8E0C-4A85-BEA9-3C6A9D664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893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D7C6-35EF-4920-83BA-ADC026F73577}" type="datetimeFigureOut">
              <a:rPr lang="en-IN" smtClean="0"/>
              <a:t>21/08/16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A2E4-8E0C-4A85-BEA9-3C6A9D664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921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D7C6-35EF-4920-83BA-ADC026F73577}" type="datetimeFigureOut">
              <a:rPr lang="en-IN" smtClean="0"/>
              <a:t>21/08/16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A2E4-8E0C-4A85-BEA9-3C6A9D664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166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D7C6-35EF-4920-83BA-ADC026F73577}" type="datetimeFigureOut">
              <a:rPr lang="en-IN" smtClean="0"/>
              <a:t>21/08/16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A2E4-8E0C-4A85-BEA9-3C6A9D664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050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D7C6-35EF-4920-83BA-ADC026F73577}" type="datetimeFigureOut">
              <a:rPr lang="en-IN" smtClean="0"/>
              <a:t>21/08/16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A2E4-8E0C-4A85-BEA9-3C6A9D664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249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D7C6-35EF-4920-83BA-ADC026F73577}" type="datetimeFigureOut">
              <a:rPr lang="en-IN" smtClean="0"/>
              <a:t>21/08/16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A2E4-8E0C-4A85-BEA9-3C6A9D664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452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D7C6-35EF-4920-83BA-ADC026F73577}" type="datetimeFigureOut">
              <a:rPr lang="en-IN" smtClean="0"/>
              <a:t>21/08/16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A2E4-8E0C-4A85-BEA9-3C6A9D664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408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E11D7C6-35EF-4920-83BA-ADC026F73577}" type="datetimeFigureOut">
              <a:rPr lang="en-IN" smtClean="0"/>
              <a:t>21/08/16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5AFA2E4-8E0C-4A85-BEA9-3C6A9D664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460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  <p:sldLayoutId id="2147483891" r:id="rId13"/>
    <p:sldLayoutId id="2147483892" r:id="rId14"/>
    <p:sldLayoutId id="2147483893" r:id="rId15"/>
    <p:sldLayoutId id="2147483894" r:id="rId16"/>
    <p:sldLayoutId id="21474838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FoodBeacon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6$ BLE mesh sensor for food supply chain management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9614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and why </a:t>
            </a:r>
            <a:r>
              <a:rPr lang="en-US" dirty="0" err="1" smtClean="0"/>
              <a:t>FoodBeacon</a:t>
            </a:r>
            <a:r>
              <a:rPr lang="en-US" dirty="0" smtClean="0"/>
              <a:t>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It is a Low cost scalable BLE Temperature &amp; Humidity sensor to prevent food spoilage and enable asset tracking of food.</a:t>
            </a:r>
          </a:p>
          <a:p>
            <a:pPr marL="0" indent="0">
              <a:buNone/>
            </a:pPr>
            <a:r>
              <a:rPr lang="en-US" sz="3200" dirty="0" smtClean="0"/>
              <a:t>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19943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for Food </a:t>
            </a:r>
            <a:r>
              <a:rPr lang="en-US" dirty="0" err="1" smtClean="0"/>
              <a:t>SpoiIage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450" y="2914396"/>
            <a:ext cx="8825659" cy="3416300"/>
          </a:xfrm>
        </p:spPr>
        <p:txBody>
          <a:bodyPr/>
          <a:lstStyle/>
          <a:p>
            <a:r>
              <a:rPr lang="en-US" dirty="0" smtClean="0"/>
              <a:t>Physical damage</a:t>
            </a:r>
          </a:p>
          <a:p>
            <a:r>
              <a:rPr lang="en-US" dirty="0" smtClean="0"/>
              <a:t>Various Fungal and other Microbial bodies</a:t>
            </a:r>
          </a:p>
          <a:p>
            <a:r>
              <a:rPr lang="en-US" dirty="0" smtClean="0"/>
              <a:t>Molds and Yeasts</a:t>
            </a:r>
          </a:p>
          <a:p>
            <a:r>
              <a:rPr lang="en-US" dirty="0" smtClean="0"/>
              <a:t>Browning and Staling</a:t>
            </a:r>
          </a:p>
          <a:p>
            <a:r>
              <a:rPr lang="en-US" dirty="0" smtClean="0"/>
              <a:t>Oxidation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4201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faced due to Food Spoilage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Approximately 1.3 billion tons of food Is wasted every year. This represents around one third of all food generated for human consumption. </a:t>
            </a:r>
          </a:p>
          <a:p>
            <a:r>
              <a:rPr lang="en-US" dirty="0" smtClean="0"/>
              <a:t> Inadequate food for the people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7" y="3878751"/>
            <a:ext cx="7839948" cy="353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02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Used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708" y="2738254"/>
            <a:ext cx="8825659" cy="34163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HARDWARE</a:t>
            </a:r>
          </a:p>
          <a:p>
            <a:r>
              <a:rPr lang="en-US" dirty="0" smtClean="0"/>
              <a:t>3D Printed Enclosure</a:t>
            </a:r>
          </a:p>
          <a:p>
            <a:r>
              <a:rPr lang="en-US" dirty="0" smtClean="0"/>
              <a:t>LIGHTBLUE BEAN – BLE Sensor NODE </a:t>
            </a:r>
          </a:p>
          <a:p>
            <a:r>
              <a:rPr lang="en-US" dirty="0" smtClean="0"/>
              <a:t>HDC1000 - Relative Humidity &amp; Temperature Sensor</a:t>
            </a:r>
          </a:p>
          <a:p>
            <a:r>
              <a:rPr lang="en-US" dirty="0" smtClean="0"/>
              <a:t>Chip – 9$ Linux Gateway Device</a:t>
            </a:r>
          </a:p>
          <a:p>
            <a:r>
              <a:rPr lang="en-US" dirty="0" smtClean="0"/>
              <a:t>MiCS5524 - VOC &amp; Ethanol Sensor to detect and quantify rot</a:t>
            </a:r>
          </a:p>
          <a:p>
            <a:r>
              <a:rPr lang="en-US" dirty="0" smtClean="0"/>
              <a:t>ADXL345 – Accelerometer to detect &amp; impact vibration during transport</a:t>
            </a:r>
          </a:p>
          <a:p>
            <a:pPr marL="0" indent="0">
              <a:buNone/>
            </a:pPr>
            <a:r>
              <a:rPr lang="en-US" dirty="0" smtClean="0"/>
              <a:t>SOFTWARE</a:t>
            </a:r>
          </a:p>
          <a:p>
            <a:r>
              <a:rPr lang="en-US" dirty="0" smtClean="0"/>
              <a:t>NODE-RED</a:t>
            </a:r>
          </a:p>
          <a:p>
            <a:r>
              <a:rPr lang="en-US" dirty="0" smtClean="0"/>
              <a:t>IBM </a:t>
            </a:r>
            <a:r>
              <a:rPr lang="en-US" dirty="0" err="1" smtClean="0"/>
              <a:t>Blumix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429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through </a:t>
            </a:r>
            <a:r>
              <a:rPr lang="en-US" dirty="0" err="1" smtClean="0"/>
              <a:t>FoodBeacon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54" y="2414016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16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customers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035" y="2733576"/>
            <a:ext cx="5224338" cy="3689116"/>
          </a:xfrm>
        </p:spPr>
      </p:pic>
    </p:spTree>
    <p:extLst>
      <p:ext uri="{BB962C8B-B14F-4D97-AF65-F5344CB8AC3E}">
        <p14:creationId xmlns:p14="http://schemas.microsoft.com/office/powerpoint/2010/main" val="97341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162</TotalTime>
  <Words>151</Words>
  <Application>Microsoft Macintosh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FoodBeacon</vt:lpstr>
      <vt:lpstr>What and why FoodBeacon?</vt:lpstr>
      <vt:lpstr>Causes for Food SpoiIage</vt:lpstr>
      <vt:lpstr>Problems faced due to Food Spoilage</vt:lpstr>
      <vt:lpstr>Components Used</vt:lpstr>
      <vt:lpstr>Solution through FoodBeacon</vt:lpstr>
      <vt:lpstr>Target customers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FoodBeacon</dc:title>
  <dc:creator>Sachindra Ragul</dc:creator>
  <cp:lastModifiedBy>Microsoft Office User</cp:lastModifiedBy>
  <cp:revision>13</cp:revision>
  <dcterms:created xsi:type="dcterms:W3CDTF">2016-08-20T04:34:22Z</dcterms:created>
  <dcterms:modified xsi:type="dcterms:W3CDTF">2016-08-21T12:23:22Z</dcterms:modified>
</cp:coreProperties>
</file>