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y="5143500" cx="9144000"/>
  <p:notesSz cx="6858000" cy="9144000"/>
  <p:embeddedFontLst>
    <p:embeddedFont>
      <p:font typeface="Michroma"/>
      <p:regular r:id="rId70"/>
    </p:embeddedFont>
    <p:embeddedFont>
      <p:font typeface="Cairo"/>
      <p:regular r:id="rId71"/>
      <p:bold r:id="rId72"/>
    </p:embeddedFont>
    <p:embeddedFont>
      <p:font typeface="PT Sans"/>
      <p:regular r:id="rId73"/>
      <p:bold r:id="rId74"/>
      <p:italic r:id="rId75"/>
      <p:boldItalic r:id="rId7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ECB489-625E-48C5-AB3E-AF710E1E8F4C}">
  <a:tblStyle styleId="{54ECB489-625E-48C5-AB3E-AF710E1E8F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PTSans-regular.fntdata"/><Relationship Id="rId72" Type="http://schemas.openxmlformats.org/officeDocument/2006/relationships/font" Target="fonts/Cairo-bold.fntdata"/><Relationship Id="rId31" Type="http://schemas.openxmlformats.org/officeDocument/2006/relationships/slide" Target="slides/slide26.xml"/><Relationship Id="rId75" Type="http://schemas.openxmlformats.org/officeDocument/2006/relationships/font" Target="fonts/PTSans-italic.fntdata"/><Relationship Id="rId30" Type="http://schemas.openxmlformats.org/officeDocument/2006/relationships/slide" Target="slides/slide25.xml"/><Relationship Id="rId74" Type="http://schemas.openxmlformats.org/officeDocument/2006/relationships/font" Target="fonts/PTSans-bold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76" Type="http://schemas.openxmlformats.org/officeDocument/2006/relationships/font" Target="fonts/PTSans-boldItalic.fntdata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Cairo-regular.fntdata"/><Relationship Id="rId70" Type="http://schemas.openxmlformats.org/officeDocument/2006/relationships/font" Target="fonts/Michroma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2654c85f7c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22654c85f7c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2654c85f7c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22654c85f7c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2bbce6a1ae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22bbce6a1ae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288418d985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2288418d98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2654c85f7c_0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22654c85f7c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288418d985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2288418d985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288418d98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2288418d98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288418d985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288418d985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288418d985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2288418d985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2bbce6a1a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22bbce6a1a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2654c85f7c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2654c85f7c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2288418d985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2288418d985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22bbce6a1ae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22bbce6a1ae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22bbce6a1ae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22bbce6a1ae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2bbce6a1ae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22bbce6a1ae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22dd8e07c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22dd8e07c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2288418d985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2288418d985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2bbce6a1a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22bbce6a1a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22bbce6a1ae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22bbce6a1ae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22bbce6a1a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22bbce6a1a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2bbce6a1ae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22bbce6a1ae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2bbce6a1ae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2bbce6a1ae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22bbce6a1a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22bbce6a1a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22bbce6a1ae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22bbce6a1ae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22bbce6a1ae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22bbce6a1ae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2bbce6a1a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22bbce6a1a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22bbce6a1ae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22bbce6a1ae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22bbce6a1ae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22bbce6a1ae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2bbce6a1ae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22bbce6a1ae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22bbce6a1ae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22bbce6a1ae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22bbce6a1ae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22bbce6a1ae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22bbce6a1ae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22bbce6a1ae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2bbce6a1ae_0_1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2bbce6a1ae_0_1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2ef2ad5a8e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2ef2ad5a8e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22bbce6a1ae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22bbce6a1ae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22bbce6a1ae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22bbce6a1ae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22bbce6a1ae_0_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22bbce6a1ae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22bbce6a1ae_0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22bbce6a1ae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2bbce6a1ae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22bbce6a1ae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22bbce6a1ae_0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22bbce6a1ae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22bbce6a1ae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22bbce6a1ae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22bbce6a1ae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22bbce6a1ae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22bbce6a1ae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22bbce6a1ae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288418d985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288418d985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22bbce6a1ae_0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22bbce6a1ae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2bbce6a1ae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22bbce6a1ae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22bbce6a1ae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22bbce6a1ae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22bbce6a1ae_0_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22bbce6a1ae_0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22bbce6a1ae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22bbce6a1ae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22bbce6a1ae_0_9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22bbce6a1ae_0_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2bbce6a1ae_0_9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22bbce6a1ae_0_9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22bbce6a1ae_0_9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22bbce6a1ae_0_9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22bbce6a1ae_0_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22bbce6a1ae_0_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22bbce6a1ae_0_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22bbce6a1ae_0_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288418d985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2288418d985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22bbce6a1ae_0_1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22bbce6a1ae_0_1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22bbce6a1ae_0_1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22bbce6a1ae_0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22bbce6a1ae_0_1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22bbce6a1ae_0_1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22bbce6a1ae_0_1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22bbce6a1ae_0_1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22bbce6a1ae_0_1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4" name="Google Shape;1624;g22bbce6a1ae_0_1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2654c85f7c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2654c85f7c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2654c85f7c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2654c85f7c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2bbce6a1ae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22bbce6a1ae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353688" y="773250"/>
            <a:ext cx="6154800" cy="35970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97875" y="773250"/>
            <a:ext cx="1140000" cy="3597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74075" y="773250"/>
            <a:ext cx="732900" cy="359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3100" y="782050"/>
            <a:ext cx="359700" cy="340800"/>
          </a:xfrm>
          <a:prstGeom prst="roundRect">
            <a:avLst>
              <a:gd fmla="val 3199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806847" y="420685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835375" y="989563"/>
            <a:ext cx="610562" cy="610562"/>
          </a:xfrm>
          <a:custGeom>
            <a:rect b="b" l="l" r="r" t="t"/>
            <a:pathLst>
              <a:path extrusionOk="0" h="208739" w="208739">
                <a:moveTo>
                  <a:pt x="60752" y="16987"/>
                </a:moveTo>
                <a:lnTo>
                  <a:pt x="60752" y="16987"/>
                </a:lnTo>
                <a:cubicBezTo>
                  <a:pt x="59075" y="18448"/>
                  <a:pt x="57398" y="19989"/>
                  <a:pt x="55802" y="21639"/>
                </a:cubicBezTo>
                <a:lnTo>
                  <a:pt x="52502" y="21639"/>
                </a:lnTo>
                <a:cubicBezTo>
                  <a:pt x="55180" y="19962"/>
                  <a:pt x="57939" y="18393"/>
                  <a:pt x="60752" y="16987"/>
                </a:cubicBezTo>
                <a:close/>
                <a:moveTo>
                  <a:pt x="85205" y="10198"/>
                </a:moveTo>
                <a:lnTo>
                  <a:pt x="85205" y="10198"/>
                </a:lnTo>
                <a:cubicBezTo>
                  <a:pt x="82473" y="13335"/>
                  <a:pt x="79903" y="17149"/>
                  <a:pt x="77496" y="21639"/>
                </a:cubicBezTo>
                <a:lnTo>
                  <a:pt x="65784" y="21639"/>
                </a:lnTo>
                <a:cubicBezTo>
                  <a:pt x="71734" y="16635"/>
                  <a:pt x="78280" y="12740"/>
                  <a:pt x="85205" y="10198"/>
                </a:cubicBezTo>
                <a:close/>
                <a:moveTo>
                  <a:pt x="100975" y="7222"/>
                </a:moveTo>
                <a:lnTo>
                  <a:pt x="100975" y="21639"/>
                </a:lnTo>
                <a:lnTo>
                  <a:pt x="85259" y="21639"/>
                </a:lnTo>
                <a:cubicBezTo>
                  <a:pt x="90101" y="13687"/>
                  <a:pt x="95511" y="8683"/>
                  <a:pt x="100975" y="7222"/>
                </a:cubicBezTo>
                <a:close/>
                <a:moveTo>
                  <a:pt x="107737" y="7222"/>
                </a:moveTo>
                <a:cubicBezTo>
                  <a:pt x="113228" y="8683"/>
                  <a:pt x="118638" y="13687"/>
                  <a:pt x="123452" y="21639"/>
                </a:cubicBezTo>
                <a:lnTo>
                  <a:pt x="107737" y="21639"/>
                </a:lnTo>
                <a:lnTo>
                  <a:pt x="107737" y="7222"/>
                </a:lnTo>
                <a:close/>
                <a:moveTo>
                  <a:pt x="123507" y="10198"/>
                </a:moveTo>
                <a:lnTo>
                  <a:pt x="123507" y="10198"/>
                </a:lnTo>
                <a:cubicBezTo>
                  <a:pt x="130458" y="12740"/>
                  <a:pt x="137004" y="16635"/>
                  <a:pt x="142955" y="21639"/>
                </a:cubicBezTo>
                <a:lnTo>
                  <a:pt x="131243" y="21639"/>
                </a:lnTo>
                <a:cubicBezTo>
                  <a:pt x="128835" y="17149"/>
                  <a:pt x="126239" y="13335"/>
                  <a:pt x="123507" y="10198"/>
                </a:cubicBezTo>
                <a:close/>
                <a:moveTo>
                  <a:pt x="147959" y="16987"/>
                </a:moveTo>
                <a:cubicBezTo>
                  <a:pt x="150799" y="18393"/>
                  <a:pt x="153531" y="19962"/>
                  <a:pt x="156209" y="21639"/>
                </a:cubicBezTo>
                <a:lnTo>
                  <a:pt x="152936" y="21639"/>
                </a:lnTo>
                <a:cubicBezTo>
                  <a:pt x="151313" y="19989"/>
                  <a:pt x="149663" y="18448"/>
                  <a:pt x="147959" y="16987"/>
                </a:cubicBezTo>
                <a:close/>
                <a:moveTo>
                  <a:pt x="49770" y="28402"/>
                </a:moveTo>
                <a:cubicBezTo>
                  <a:pt x="49094" y="29240"/>
                  <a:pt x="48445" y="30052"/>
                  <a:pt x="47796" y="30917"/>
                </a:cubicBezTo>
                <a:cubicBezTo>
                  <a:pt x="41764" y="38897"/>
                  <a:pt x="36841" y="47931"/>
                  <a:pt x="33135" y="57696"/>
                </a:cubicBezTo>
                <a:lnTo>
                  <a:pt x="18583" y="57696"/>
                </a:lnTo>
                <a:cubicBezTo>
                  <a:pt x="23019" y="49581"/>
                  <a:pt x="28645" y="42061"/>
                  <a:pt x="35353" y="35353"/>
                </a:cubicBezTo>
                <a:cubicBezTo>
                  <a:pt x="37815" y="32892"/>
                  <a:pt x="40384" y="30566"/>
                  <a:pt x="43062" y="28402"/>
                </a:cubicBezTo>
                <a:close/>
                <a:moveTo>
                  <a:pt x="74223" y="28402"/>
                </a:moveTo>
                <a:cubicBezTo>
                  <a:pt x="73763" y="29484"/>
                  <a:pt x="73303" y="30566"/>
                  <a:pt x="72843" y="31702"/>
                </a:cubicBezTo>
                <a:cubicBezTo>
                  <a:pt x="69760" y="39465"/>
                  <a:pt x="67244" y="48229"/>
                  <a:pt x="65324" y="57696"/>
                </a:cubicBezTo>
                <a:lnTo>
                  <a:pt x="40439" y="57696"/>
                </a:lnTo>
                <a:cubicBezTo>
                  <a:pt x="45037" y="46389"/>
                  <a:pt x="51285" y="36435"/>
                  <a:pt x="58697" y="28402"/>
                </a:cubicBezTo>
                <a:close/>
                <a:moveTo>
                  <a:pt x="100975" y="28402"/>
                </a:moveTo>
                <a:lnTo>
                  <a:pt x="100975" y="57696"/>
                </a:lnTo>
                <a:lnTo>
                  <a:pt x="72221" y="57696"/>
                </a:lnTo>
                <a:cubicBezTo>
                  <a:pt x="74034" y="49148"/>
                  <a:pt x="76333" y="41250"/>
                  <a:pt x="79146" y="34217"/>
                </a:cubicBezTo>
                <a:cubicBezTo>
                  <a:pt x="79957" y="32161"/>
                  <a:pt x="80796" y="30241"/>
                  <a:pt x="81661" y="28402"/>
                </a:cubicBezTo>
                <a:close/>
                <a:moveTo>
                  <a:pt x="127077" y="28402"/>
                </a:moveTo>
                <a:cubicBezTo>
                  <a:pt x="127943" y="30241"/>
                  <a:pt x="128781" y="32161"/>
                  <a:pt x="129593" y="34217"/>
                </a:cubicBezTo>
                <a:cubicBezTo>
                  <a:pt x="132379" y="41250"/>
                  <a:pt x="134705" y="49148"/>
                  <a:pt x="136517" y="57696"/>
                </a:cubicBezTo>
                <a:lnTo>
                  <a:pt x="107737" y="57696"/>
                </a:lnTo>
                <a:lnTo>
                  <a:pt x="107737" y="28402"/>
                </a:lnTo>
                <a:close/>
                <a:moveTo>
                  <a:pt x="150015" y="28402"/>
                </a:moveTo>
                <a:cubicBezTo>
                  <a:pt x="157453" y="36435"/>
                  <a:pt x="163675" y="46389"/>
                  <a:pt x="168300" y="57696"/>
                </a:cubicBezTo>
                <a:lnTo>
                  <a:pt x="143415" y="57696"/>
                </a:lnTo>
                <a:cubicBezTo>
                  <a:pt x="141494" y="48229"/>
                  <a:pt x="138952" y="39465"/>
                  <a:pt x="135868" y="31702"/>
                </a:cubicBezTo>
                <a:cubicBezTo>
                  <a:pt x="135435" y="30566"/>
                  <a:pt x="134975" y="29484"/>
                  <a:pt x="134489" y="28402"/>
                </a:cubicBezTo>
                <a:close/>
                <a:moveTo>
                  <a:pt x="165649" y="28402"/>
                </a:moveTo>
                <a:cubicBezTo>
                  <a:pt x="168327" y="30566"/>
                  <a:pt x="170924" y="32892"/>
                  <a:pt x="173385" y="35353"/>
                </a:cubicBezTo>
                <a:cubicBezTo>
                  <a:pt x="180093" y="42061"/>
                  <a:pt x="185720" y="49581"/>
                  <a:pt x="190129" y="57696"/>
                </a:cubicBezTo>
                <a:lnTo>
                  <a:pt x="175603" y="57696"/>
                </a:lnTo>
                <a:cubicBezTo>
                  <a:pt x="171870" y="47931"/>
                  <a:pt x="166948" y="38897"/>
                  <a:pt x="160943" y="30917"/>
                </a:cubicBezTo>
                <a:cubicBezTo>
                  <a:pt x="160293" y="30052"/>
                  <a:pt x="159617" y="29240"/>
                  <a:pt x="158968" y="28402"/>
                </a:cubicBezTo>
                <a:close/>
                <a:moveTo>
                  <a:pt x="30782" y="64458"/>
                </a:moveTo>
                <a:cubicBezTo>
                  <a:pt x="27184" y="75927"/>
                  <a:pt x="25156" y="88261"/>
                  <a:pt x="24831" y="100975"/>
                </a:cubicBezTo>
                <a:lnTo>
                  <a:pt x="6816" y="100975"/>
                </a:lnTo>
                <a:cubicBezTo>
                  <a:pt x="7249" y="88207"/>
                  <a:pt x="10143" y="75846"/>
                  <a:pt x="15229" y="64458"/>
                </a:cubicBezTo>
                <a:close/>
                <a:moveTo>
                  <a:pt x="64052" y="64458"/>
                </a:moveTo>
                <a:cubicBezTo>
                  <a:pt x="62132" y="75927"/>
                  <a:pt x="61050" y="88261"/>
                  <a:pt x="60888" y="100975"/>
                </a:cubicBezTo>
                <a:lnTo>
                  <a:pt x="31593" y="100975"/>
                </a:lnTo>
                <a:cubicBezTo>
                  <a:pt x="31945" y="88018"/>
                  <a:pt x="34163" y="75684"/>
                  <a:pt x="37923" y="64458"/>
                </a:cubicBezTo>
                <a:close/>
                <a:moveTo>
                  <a:pt x="100975" y="64458"/>
                </a:moveTo>
                <a:lnTo>
                  <a:pt x="100975" y="100975"/>
                </a:lnTo>
                <a:lnTo>
                  <a:pt x="67650" y="100975"/>
                </a:lnTo>
                <a:cubicBezTo>
                  <a:pt x="67812" y="88207"/>
                  <a:pt x="68921" y="75873"/>
                  <a:pt x="70923" y="64458"/>
                </a:cubicBezTo>
                <a:close/>
                <a:moveTo>
                  <a:pt x="137816" y="64458"/>
                </a:moveTo>
                <a:cubicBezTo>
                  <a:pt x="139790" y="75873"/>
                  <a:pt x="140926" y="88207"/>
                  <a:pt x="141089" y="100975"/>
                </a:cubicBezTo>
                <a:lnTo>
                  <a:pt x="107737" y="100975"/>
                </a:lnTo>
                <a:lnTo>
                  <a:pt x="107737" y="64458"/>
                </a:lnTo>
                <a:close/>
                <a:moveTo>
                  <a:pt x="170816" y="64458"/>
                </a:moveTo>
                <a:cubicBezTo>
                  <a:pt x="174575" y="75684"/>
                  <a:pt x="176793" y="88018"/>
                  <a:pt x="177118" y="100975"/>
                </a:cubicBezTo>
                <a:lnTo>
                  <a:pt x="147851" y="100975"/>
                </a:lnTo>
                <a:cubicBezTo>
                  <a:pt x="147689" y="88261"/>
                  <a:pt x="146607" y="75927"/>
                  <a:pt x="144659" y="64458"/>
                </a:cubicBezTo>
                <a:close/>
                <a:moveTo>
                  <a:pt x="193483" y="64458"/>
                </a:moveTo>
                <a:cubicBezTo>
                  <a:pt x="198595" y="75846"/>
                  <a:pt x="201462" y="88207"/>
                  <a:pt x="201895" y="100975"/>
                </a:cubicBezTo>
                <a:lnTo>
                  <a:pt x="183880" y="100975"/>
                </a:lnTo>
                <a:cubicBezTo>
                  <a:pt x="183583" y="88261"/>
                  <a:pt x="181554" y="75927"/>
                  <a:pt x="177957" y="64458"/>
                </a:cubicBezTo>
                <a:close/>
                <a:moveTo>
                  <a:pt x="24831" y="107737"/>
                </a:moveTo>
                <a:cubicBezTo>
                  <a:pt x="25156" y="120450"/>
                  <a:pt x="27184" y="132784"/>
                  <a:pt x="30782" y="144253"/>
                </a:cubicBezTo>
                <a:lnTo>
                  <a:pt x="15229" y="144253"/>
                </a:lnTo>
                <a:cubicBezTo>
                  <a:pt x="10143" y="132866"/>
                  <a:pt x="7249" y="120531"/>
                  <a:pt x="6816" y="107737"/>
                </a:cubicBezTo>
                <a:close/>
                <a:moveTo>
                  <a:pt x="60888" y="107737"/>
                </a:moveTo>
                <a:cubicBezTo>
                  <a:pt x="61050" y="120477"/>
                  <a:pt x="62132" y="132811"/>
                  <a:pt x="64052" y="144253"/>
                </a:cubicBezTo>
                <a:lnTo>
                  <a:pt x="37923" y="144253"/>
                </a:lnTo>
                <a:cubicBezTo>
                  <a:pt x="34163" y="133055"/>
                  <a:pt x="31945" y="120720"/>
                  <a:pt x="31593" y="107737"/>
                </a:cubicBezTo>
                <a:close/>
                <a:moveTo>
                  <a:pt x="100975" y="107737"/>
                </a:moveTo>
                <a:lnTo>
                  <a:pt x="100975" y="144253"/>
                </a:lnTo>
                <a:lnTo>
                  <a:pt x="70923" y="144253"/>
                </a:lnTo>
                <a:cubicBezTo>
                  <a:pt x="68921" y="132866"/>
                  <a:pt x="67812" y="120531"/>
                  <a:pt x="67650" y="107737"/>
                </a:cubicBezTo>
                <a:close/>
                <a:moveTo>
                  <a:pt x="141089" y="107737"/>
                </a:moveTo>
                <a:cubicBezTo>
                  <a:pt x="140926" y="120531"/>
                  <a:pt x="139790" y="132866"/>
                  <a:pt x="137816" y="144253"/>
                </a:cubicBezTo>
                <a:lnTo>
                  <a:pt x="107737" y="144253"/>
                </a:lnTo>
                <a:lnTo>
                  <a:pt x="107737" y="107737"/>
                </a:lnTo>
                <a:close/>
                <a:moveTo>
                  <a:pt x="177118" y="107737"/>
                </a:moveTo>
                <a:cubicBezTo>
                  <a:pt x="176793" y="120720"/>
                  <a:pt x="174575" y="133055"/>
                  <a:pt x="170816" y="144253"/>
                </a:cubicBezTo>
                <a:lnTo>
                  <a:pt x="144659" y="144253"/>
                </a:lnTo>
                <a:cubicBezTo>
                  <a:pt x="146607" y="132811"/>
                  <a:pt x="147689" y="120477"/>
                  <a:pt x="147851" y="107737"/>
                </a:cubicBezTo>
                <a:close/>
                <a:moveTo>
                  <a:pt x="201895" y="107737"/>
                </a:moveTo>
                <a:cubicBezTo>
                  <a:pt x="201462" y="120531"/>
                  <a:pt x="198595" y="132866"/>
                  <a:pt x="193483" y="144253"/>
                </a:cubicBezTo>
                <a:lnTo>
                  <a:pt x="177957" y="144253"/>
                </a:lnTo>
                <a:cubicBezTo>
                  <a:pt x="181554" y="132784"/>
                  <a:pt x="183583" y="120450"/>
                  <a:pt x="183880" y="107737"/>
                </a:cubicBezTo>
                <a:close/>
                <a:moveTo>
                  <a:pt x="33135" y="151016"/>
                </a:moveTo>
                <a:cubicBezTo>
                  <a:pt x="36841" y="160807"/>
                  <a:pt x="41764" y="169842"/>
                  <a:pt x="47796" y="177794"/>
                </a:cubicBezTo>
                <a:cubicBezTo>
                  <a:pt x="48445" y="178660"/>
                  <a:pt x="49094" y="179498"/>
                  <a:pt x="49770" y="180337"/>
                </a:cubicBezTo>
                <a:lnTo>
                  <a:pt x="43062" y="180337"/>
                </a:lnTo>
                <a:cubicBezTo>
                  <a:pt x="40384" y="178173"/>
                  <a:pt x="37815" y="175847"/>
                  <a:pt x="35353" y="173385"/>
                </a:cubicBezTo>
                <a:cubicBezTo>
                  <a:pt x="28645" y="166650"/>
                  <a:pt x="23019" y="159130"/>
                  <a:pt x="18583" y="151016"/>
                </a:cubicBezTo>
                <a:close/>
                <a:moveTo>
                  <a:pt x="65324" y="151016"/>
                </a:moveTo>
                <a:cubicBezTo>
                  <a:pt x="67244" y="160483"/>
                  <a:pt x="69760" y="169274"/>
                  <a:pt x="72843" y="177010"/>
                </a:cubicBezTo>
                <a:cubicBezTo>
                  <a:pt x="73303" y="178146"/>
                  <a:pt x="73763" y="179255"/>
                  <a:pt x="74223" y="180337"/>
                </a:cubicBezTo>
                <a:lnTo>
                  <a:pt x="58697" y="180337"/>
                </a:lnTo>
                <a:cubicBezTo>
                  <a:pt x="51285" y="172276"/>
                  <a:pt x="45037" y="162322"/>
                  <a:pt x="40439" y="151016"/>
                </a:cubicBezTo>
                <a:close/>
                <a:moveTo>
                  <a:pt x="100975" y="151016"/>
                </a:moveTo>
                <a:lnTo>
                  <a:pt x="100975" y="180337"/>
                </a:lnTo>
                <a:lnTo>
                  <a:pt x="81661" y="180337"/>
                </a:lnTo>
                <a:cubicBezTo>
                  <a:pt x="80796" y="178498"/>
                  <a:pt x="79957" y="176550"/>
                  <a:pt x="79146" y="174521"/>
                </a:cubicBezTo>
                <a:cubicBezTo>
                  <a:pt x="76333" y="167489"/>
                  <a:pt x="74034" y="159563"/>
                  <a:pt x="72221" y="151016"/>
                </a:cubicBezTo>
                <a:close/>
                <a:moveTo>
                  <a:pt x="136517" y="151016"/>
                </a:moveTo>
                <a:cubicBezTo>
                  <a:pt x="134705" y="159563"/>
                  <a:pt x="132379" y="167489"/>
                  <a:pt x="129593" y="174521"/>
                </a:cubicBezTo>
                <a:cubicBezTo>
                  <a:pt x="128781" y="176550"/>
                  <a:pt x="127943" y="178498"/>
                  <a:pt x="127077" y="180337"/>
                </a:cubicBezTo>
                <a:lnTo>
                  <a:pt x="107737" y="180337"/>
                </a:lnTo>
                <a:lnTo>
                  <a:pt x="107737" y="151016"/>
                </a:lnTo>
                <a:close/>
                <a:moveTo>
                  <a:pt x="168300" y="151016"/>
                </a:moveTo>
                <a:cubicBezTo>
                  <a:pt x="163675" y="162322"/>
                  <a:pt x="157453" y="172276"/>
                  <a:pt x="150015" y="180337"/>
                </a:cubicBezTo>
                <a:lnTo>
                  <a:pt x="134489" y="180337"/>
                </a:lnTo>
                <a:cubicBezTo>
                  <a:pt x="134975" y="179255"/>
                  <a:pt x="135435" y="178146"/>
                  <a:pt x="135868" y="177010"/>
                </a:cubicBezTo>
                <a:cubicBezTo>
                  <a:pt x="138952" y="169274"/>
                  <a:pt x="141494" y="160483"/>
                  <a:pt x="143415" y="151016"/>
                </a:cubicBezTo>
                <a:close/>
                <a:moveTo>
                  <a:pt x="190129" y="151016"/>
                </a:moveTo>
                <a:cubicBezTo>
                  <a:pt x="185720" y="159130"/>
                  <a:pt x="180093" y="166650"/>
                  <a:pt x="173385" y="173385"/>
                </a:cubicBezTo>
                <a:cubicBezTo>
                  <a:pt x="170924" y="175847"/>
                  <a:pt x="168327" y="178173"/>
                  <a:pt x="165649" y="180337"/>
                </a:cubicBezTo>
                <a:lnTo>
                  <a:pt x="158968" y="180337"/>
                </a:lnTo>
                <a:cubicBezTo>
                  <a:pt x="159617" y="179498"/>
                  <a:pt x="160293" y="178660"/>
                  <a:pt x="160943" y="177794"/>
                </a:cubicBezTo>
                <a:cubicBezTo>
                  <a:pt x="166948" y="169842"/>
                  <a:pt x="171870" y="160807"/>
                  <a:pt x="175603" y="151016"/>
                </a:cubicBezTo>
                <a:close/>
                <a:moveTo>
                  <a:pt x="55802" y="187099"/>
                </a:moveTo>
                <a:cubicBezTo>
                  <a:pt x="57398" y="188722"/>
                  <a:pt x="59075" y="190291"/>
                  <a:pt x="60752" y="191752"/>
                </a:cubicBezTo>
                <a:cubicBezTo>
                  <a:pt x="57939" y="190318"/>
                  <a:pt x="55180" y="188776"/>
                  <a:pt x="52502" y="187099"/>
                </a:cubicBezTo>
                <a:close/>
                <a:moveTo>
                  <a:pt x="156209" y="187099"/>
                </a:moveTo>
                <a:cubicBezTo>
                  <a:pt x="153531" y="188776"/>
                  <a:pt x="150799" y="190318"/>
                  <a:pt x="147959" y="191752"/>
                </a:cubicBezTo>
                <a:cubicBezTo>
                  <a:pt x="149663" y="190291"/>
                  <a:pt x="151313" y="188722"/>
                  <a:pt x="152936" y="187099"/>
                </a:cubicBezTo>
                <a:close/>
                <a:moveTo>
                  <a:pt x="77496" y="187099"/>
                </a:moveTo>
                <a:cubicBezTo>
                  <a:pt x="79903" y="191562"/>
                  <a:pt x="82473" y="195403"/>
                  <a:pt x="85205" y="198541"/>
                </a:cubicBezTo>
                <a:cubicBezTo>
                  <a:pt x="78280" y="195998"/>
                  <a:pt x="71734" y="192103"/>
                  <a:pt x="65784" y="187099"/>
                </a:cubicBezTo>
                <a:close/>
                <a:moveTo>
                  <a:pt x="142955" y="187099"/>
                </a:moveTo>
                <a:cubicBezTo>
                  <a:pt x="137004" y="192103"/>
                  <a:pt x="130458" y="195998"/>
                  <a:pt x="123507" y="198541"/>
                </a:cubicBezTo>
                <a:cubicBezTo>
                  <a:pt x="126239" y="195403"/>
                  <a:pt x="128835" y="191562"/>
                  <a:pt x="131243" y="187099"/>
                </a:cubicBezTo>
                <a:close/>
                <a:moveTo>
                  <a:pt x="100975" y="187099"/>
                </a:moveTo>
                <a:lnTo>
                  <a:pt x="100975" y="201516"/>
                </a:lnTo>
                <a:cubicBezTo>
                  <a:pt x="95511" y="200029"/>
                  <a:pt x="90101" y="195052"/>
                  <a:pt x="85259" y="187099"/>
                </a:cubicBezTo>
                <a:close/>
                <a:moveTo>
                  <a:pt x="123452" y="187099"/>
                </a:moveTo>
                <a:cubicBezTo>
                  <a:pt x="118638" y="195052"/>
                  <a:pt x="113228" y="200029"/>
                  <a:pt x="107737" y="201516"/>
                </a:cubicBezTo>
                <a:lnTo>
                  <a:pt x="107737" y="187099"/>
                </a:lnTo>
                <a:close/>
                <a:moveTo>
                  <a:pt x="104356" y="0"/>
                </a:moveTo>
                <a:cubicBezTo>
                  <a:pt x="76495" y="0"/>
                  <a:pt x="50284" y="10847"/>
                  <a:pt x="30566" y="30566"/>
                </a:cubicBezTo>
                <a:cubicBezTo>
                  <a:pt x="10847" y="50284"/>
                  <a:pt x="0" y="76495"/>
                  <a:pt x="0" y="104356"/>
                </a:cubicBezTo>
                <a:cubicBezTo>
                  <a:pt x="0" y="132243"/>
                  <a:pt x="10847" y="158454"/>
                  <a:pt x="30566" y="178173"/>
                </a:cubicBezTo>
                <a:cubicBezTo>
                  <a:pt x="50284" y="197865"/>
                  <a:pt x="76495" y="208739"/>
                  <a:pt x="104356" y="208739"/>
                </a:cubicBezTo>
                <a:cubicBezTo>
                  <a:pt x="132243" y="208739"/>
                  <a:pt x="158454" y="197865"/>
                  <a:pt x="178173" y="178173"/>
                </a:cubicBezTo>
                <a:cubicBezTo>
                  <a:pt x="197865" y="158454"/>
                  <a:pt x="208739" y="132243"/>
                  <a:pt x="208739" y="104356"/>
                </a:cubicBezTo>
                <a:cubicBezTo>
                  <a:pt x="208739" y="76495"/>
                  <a:pt x="197865" y="50284"/>
                  <a:pt x="178173" y="30566"/>
                </a:cubicBezTo>
                <a:cubicBezTo>
                  <a:pt x="158454" y="10847"/>
                  <a:pt x="132243" y="0"/>
                  <a:pt x="1043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974600" y="3813138"/>
            <a:ext cx="332100" cy="340800"/>
          </a:xfrm>
          <a:prstGeom prst="roundRect">
            <a:avLst>
              <a:gd fmla="val 1497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005675" y="3915674"/>
            <a:ext cx="269948" cy="135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2"/>
                </a:solidFill>
                <a:latin typeface="Fahkwang"/>
              </a:rPr>
              <a:t>SL</a:t>
            </a:r>
          </a:p>
        </p:txBody>
      </p:sp>
      <p:grpSp>
        <p:nvGrpSpPr>
          <p:cNvPr id="18" name="Google Shape;18;p2"/>
          <p:cNvGrpSpPr/>
          <p:nvPr/>
        </p:nvGrpSpPr>
        <p:grpSpPr>
          <a:xfrm rot="5400000">
            <a:off x="7459425" y="2602788"/>
            <a:ext cx="1362175" cy="332100"/>
            <a:chOff x="305925" y="4572450"/>
            <a:chExt cx="1362175" cy="332100"/>
          </a:xfrm>
        </p:grpSpPr>
        <p:sp>
          <p:nvSpPr>
            <p:cNvPr id="19" name="Google Shape;19;p2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 flipH="1">
            <a:off x="509425" y="2430850"/>
            <a:ext cx="610500" cy="299400"/>
          </a:xfrm>
          <a:prstGeom prst="rightArrow">
            <a:avLst>
              <a:gd fmla="val 50000" name="adj1"/>
              <a:gd fmla="val 137984" name="adj2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 flipH="1">
            <a:off x="8054547" y="4533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 flipH="1">
            <a:off x="8054547" y="45180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"/>
          <p:cNvSpPr txBox="1"/>
          <p:nvPr>
            <p:ph type="ctrTitle"/>
          </p:nvPr>
        </p:nvSpPr>
        <p:spPr>
          <a:xfrm>
            <a:off x="1611088" y="1071725"/>
            <a:ext cx="5640000" cy="25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4800">
                <a:solidFill>
                  <a:srgbClr val="19191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4" name="Google Shape;44;p2"/>
          <p:cNvSpPr txBox="1"/>
          <p:nvPr>
            <p:ph idx="1" type="subTitle"/>
          </p:nvPr>
        </p:nvSpPr>
        <p:spPr>
          <a:xfrm>
            <a:off x="2166688" y="3625025"/>
            <a:ext cx="4528800" cy="4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"/>
          <p:cNvSpPr/>
          <p:nvPr/>
        </p:nvSpPr>
        <p:spPr>
          <a:xfrm>
            <a:off x="1651038" y="1402350"/>
            <a:ext cx="6154800" cy="23388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"/>
          <p:cNvSpPr/>
          <p:nvPr/>
        </p:nvSpPr>
        <p:spPr>
          <a:xfrm flipH="1">
            <a:off x="305925" y="773250"/>
            <a:ext cx="1140000" cy="3597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"/>
          <p:cNvSpPr/>
          <p:nvPr/>
        </p:nvSpPr>
        <p:spPr>
          <a:xfrm flipH="1">
            <a:off x="636825" y="773250"/>
            <a:ext cx="732900" cy="359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697863" y="989563"/>
            <a:ext cx="610562" cy="610562"/>
          </a:xfrm>
          <a:custGeom>
            <a:rect b="b" l="l" r="r" t="t"/>
            <a:pathLst>
              <a:path extrusionOk="0" h="208739" w="208739">
                <a:moveTo>
                  <a:pt x="60752" y="16987"/>
                </a:moveTo>
                <a:lnTo>
                  <a:pt x="60752" y="16987"/>
                </a:lnTo>
                <a:cubicBezTo>
                  <a:pt x="59075" y="18448"/>
                  <a:pt x="57398" y="19989"/>
                  <a:pt x="55802" y="21639"/>
                </a:cubicBezTo>
                <a:lnTo>
                  <a:pt x="52502" y="21639"/>
                </a:lnTo>
                <a:cubicBezTo>
                  <a:pt x="55180" y="19962"/>
                  <a:pt x="57939" y="18393"/>
                  <a:pt x="60752" y="16987"/>
                </a:cubicBezTo>
                <a:close/>
                <a:moveTo>
                  <a:pt x="85205" y="10198"/>
                </a:moveTo>
                <a:lnTo>
                  <a:pt x="85205" y="10198"/>
                </a:lnTo>
                <a:cubicBezTo>
                  <a:pt x="82473" y="13335"/>
                  <a:pt x="79903" y="17149"/>
                  <a:pt x="77496" y="21639"/>
                </a:cubicBezTo>
                <a:lnTo>
                  <a:pt x="65784" y="21639"/>
                </a:lnTo>
                <a:cubicBezTo>
                  <a:pt x="71734" y="16635"/>
                  <a:pt x="78280" y="12740"/>
                  <a:pt x="85205" y="10198"/>
                </a:cubicBezTo>
                <a:close/>
                <a:moveTo>
                  <a:pt x="100975" y="7222"/>
                </a:moveTo>
                <a:lnTo>
                  <a:pt x="100975" y="21639"/>
                </a:lnTo>
                <a:lnTo>
                  <a:pt x="85259" y="21639"/>
                </a:lnTo>
                <a:cubicBezTo>
                  <a:pt x="90101" y="13687"/>
                  <a:pt x="95511" y="8683"/>
                  <a:pt x="100975" y="7222"/>
                </a:cubicBezTo>
                <a:close/>
                <a:moveTo>
                  <a:pt x="107737" y="7222"/>
                </a:moveTo>
                <a:cubicBezTo>
                  <a:pt x="113228" y="8683"/>
                  <a:pt x="118638" y="13687"/>
                  <a:pt x="123452" y="21639"/>
                </a:cubicBezTo>
                <a:lnTo>
                  <a:pt x="107737" y="21639"/>
                </a:lnTo>
                <a:lnTo>
                  <a:pt x="107737" y="7222"/>
                </a:lnTo>
                <a:close/>
                <a:moveTo>
                  <a:pt x="123507" y="10198"/>
                </a:moveTo>
                <a:lnTo>
                  <a:pt x="123507" y="10198"/>
                </a:lnTo>
                <a:cubicBezTo>
                  <a:pt x="130458" y="12740"/>
                  <a:pt x="137004" y="16635"/>
                  <a:pt x="142955" y="21639"/>
                </a:cubicBezTo>
                <a:lnTo>
                  <a:pt x="131243" y="21639"/>
                </a:lnTo>
                <a:cubicBezTo>
                  <a:pt x="128835" y="17149"/>
                  <a:pt x="126239" y="13335"/>
                  <a:pt x="123507" y="10198"/>
                </a:cubicBezTo>
                <a:close/>
                <a:moveTo>
                  <a:pt x="147959" y="16987"/>
                </a:moveTo>
                <a:cubicBezTo>
                  <a:pt x="150799" y="18393"/>
                  <a:pt x="153531" y="19962"/>
                  <a:pt x="156209" y="21639"/>
                </a:cubicBezTo>
                <a:lnTo>
                  <a:pt x="152936" y="21639"/>
                </a:lnTo>
                <a:cubicBezTo>
                  <a:pt x="151313" y="19989"/>
                  <a:pt x="149663" y="18448"/>
                  <a:pt x="147959" y="16987"/>
                </a:cubicBezTo>
                <a:close/>
                <a:moveTo>
                  <a:pt x="49770" y="28402"/>
                </a:moveTo>
                <a:cubicBezTo>
                  <a:pt x="49094" y="29240"/>
                  <a:pt x="48445" y="30052"/>
                  <a:pt x="47796" y="30917"/>
                </a:cubicBezTo>
                <a:cubicBezTo>
                  <a:pt x="41764" y="38897"/>
                  <a:pt x="36841" y="47931"/>
                  <a:pt x="33135" y="57696"/>
                </a:cubicBezTo>
                <a:lnTo>
                  <a:pt x="18583" y="57696"/>
                </a:lnTo>
                <a:cubicBezTo>
                  <a:pt x="23019" y="49581"/>
                  <a:pt x="28645" y="42061"/>
                  <a:pt x="35353" y="35353"/>
                </a:cubicBezTo>
                <a:cubicBezTo>
                  <a:pt x="37815" y="32892"/>
                  <a:pt x="40384" y="30566"/>
                  <a:pt x="43062" y="28402"/>
                </a:cubicBezTo>
                <a:close/>
                <a:moveTo>
                  <a:pt x="74223" y="28402"/>
                </a:moveTo>
                <a:cubicBezTo>
                  <a:pt x="73763" y="29484"/>
                  <a:pt x="73303" y="30566"/>
                  <a:pt x="72843" y="31702"/>
                </a:cubicBezTo>
                <a:cubicBezTo>
                  <a:pt x="69760" y="39465"/>
                  <a:pt x="67244" y="48229"/>
                  <a:pt x="65324" y="57696"/>
                </a:cubicBezTo>
                <a:lnTo>
                  <a:pt x="40439" y="57696"/>
                </a:lnTo>
                <a:cubicBezTo>
                  <a:pt x="45037" y="46389"/>
                  <a:pt x="51285" y="36435"/>
                  <a:pt x="58697" y="28402"/>
                </a:cubicBezTo>
                <a:close/>
                <a:moveTo>
                  <a:pt x="100975" y="28402"/>
                </a:moveTo>
                <a:lnTo>
                  <a:pt x="100975" y="57696"/>
                </a:lnTo>
                <a:lnTo>
                  <a:pt x="72221" y="57696"/>
                </a:lnTo>
                <a:cubicBezTo>
                  <a:pt x="74034" y="49148"/>
                  <a:pt x="76333" y="41250"/>
                  <a:pt x="79146" y="34217"/>
                </a:cubicBezTo>
                <a:cubicBezTo>
                  <a:pt x="79957" y="32161"/>
                  <a:pt x="80796" y="30241"/>
                  <a:pt x="81661" y="28402"/>
                </a:cubicBezTo>
                <a:close/>
                <a:moveTo>
                  <a:pt x="127077" y="28402"/>
                </a:moveTo>
                <a:cubicBezTo>
                  <a:pt x="127943" y="30241"/>
                  <a:pt x="128781" y="32161"/>
                  <a:pt x="129593" y="34217"/>
                </a:cubicBezTo>
                <a:cubicBezTo>
                  <a:pt x="132379" y="41250"/>
                  <a:pt x="134705" y="49148"/>
                  <a:pt x="136517" y="57696"/>
                </a:cubicBezTo>
                <a:lnTo>
                  <a:pt x="107737" y="57696"/>
                </a:lnTo>
                <a:lnTo>
                  <a:pt x="107737" y="28402"/>
                </a:lnTo>
                <a:close/>
                <a:moveTo>
                  <a:pt x="150015" y="28402"/>
                </a:moveTo>
                <a:cubicBezTo>
                  <a:pt x="157453" y="36435"/>
                  <a:pt x="163675" y="46389"/>
                  <a:pt x="168300" y="57696"/>
                </a:cubicBezTo>
                <a:lnTo>
                  <a:pt x="143415" y="57696"/>
                </a:lnTo>
                <a:cubicBezTo>
                  <a:pt x="141494" y="48229"/>
                  <a:pt x="138952" y="39465"/>
                  <a:pt x="135868" y="31702"/>
                </a:cubicBezTo>
                <a:cubicBezTo>
                  <a:pt x="135435" y="30566"/>
                  <a:pt x="134975" y="29484"/>
                  <a:pt x="134489" y="28402"/>
                </a:cubicBezTo>
                <a:close/>
                <a:moveTo>
                  <a:pt x="165649" y="28402"/>
                </a:moveTo>
                <a:cubicBezTo>
                  <a:pt x="168327" y="30566"/>
                  <a:pt x="170924" y="32892"/>
                  <a:pt x="173385" y="35353"/>
                </a:cubicBezTo>
                <a:cubicBezTo>
                  <a:pt x="180093" y="42061"/>
                  <a:pt x="185720" y="49581"/>
                  <a:pt x="190129" y="57696"/>
                </a:cubicBezTo>
                <a:lnTo>
                  <a:pt x="175603" y="57696"/>
                </a:lnTo>
                <a:cubicBezTo>
                  <a:pt x="171870" y="47931"/>
                  <a:pt x="166948" y="38897"/>
                  <a:pt x="160943" y="30917"/>
                </a:cubicBezTo>
                <a:cubicBezTo>
                  <a:pt x="160293" y="30052"/>
                  <a:pt x="159617" y="29240"/>
                  <a:pt x="158968" y="28402"/>
                </a:cubicBezTo>
                <a:close/>
                <a:moveTo>
                  <a:pt x="30782" y="64458"/>
                </a:moveTo>
                <a:cubicBezTo>
                  <a:pt x="27184" y="75927"/>
                  <a:pt x="25156" y="88261"/>
                  <a:pt x="24831" y="100975"/>
                </a:cubicBezTo>
                <a:lnTo>
                  <a:pt x="6816" y="100975"/>
                </a:lnTo>
                <a:cubicBezTo>
                  <a:pt x="7249" y="88207"/>
                  <a:pt x="10143" y="75846"/>
                  <a:pt x="15229" y="64458"/>
                </a:cubicBezTo>
                <a:close/>
                <a:moveTo>
                  <a:pt x="64052" y="64458"/>
                </a:moveTo>
                <a:cubicBezTo>
                  <a:pt x="62132" y="75927"/>
                  <a:pt x="61050" y="88261"/>
                  <a:pt x="60888" y="100975"/>
                </a:cubicBezTo>
                <a:lnTo>
                  <a:pt x="31593" y="100975"/>
                </a:lnTo>
                <a:cubicBezTo>
                  <a:pt x="31945" y="88018"/>
                  <a:pt x="34163" y="75684"/>
                  <a:pt x="37923" y="64458"/>
                </a:cubicBezTo>
                <a:close/>
                <a:moveTo>
                  <a:pt x="100975" y="64458"/>
                </a:moveTo>
                <a:lnTo>
                  <a:pt x="100975" y="100975"/>
                </a:lnTo>
                <a:lnTo>
                  <a:pt x="67650" y="100975"/>
                </a:lnTo>
                <a:cubicBezTo>
                  <a:pt x="67812" y="88207"/>
                  <a:pt x="68921" y="75873"/>
                  <a:pt x="70923" y="64458"/>
                </a:cubicBezTo>
                <a:close/>
                <a:moveTo>
                  <a:pt x="137816" y="64458"/>
                </a:moveTo>
                <a:cubicBezTo>
                  <a:pt x="139790" y="75873"/>
                  <a:pt x="140926" y="88207"/>
                  <a:pt x="141089" y="100975"/>
                </a:cubicBezTo>
                <a:lnTo>
                  <a:pt x="107737" y="100975"/>
                </a:lnTo>
                <a:lnTo>
                  <a:pt x="107737" y="64458"/>
                </a:lnTo>
                <a:close/>
                <a:moveTo>
                  <a:pt x="170816" y="64458"/>
                </a:moveTo>
                <a:cubicBezTo>
                  <a:pt x="174575" y="75684"/>
                  <a:pt x="176793" y="88018"/>
                  <a:pt x="177118" y="100975"/>
                </a:cubicBezTo>
                <a:lnTo>
                  <a:pt x="147851" y="100975"/>
                </a:lnTo>
                <a:cubicBezTo>
                  <a:pt x="147689" y="88261"/>
                  <a:pt x="146607" y="75927"/>
                  <a:pt x="144659" y="64458"/>
                </a:cubicBezTo>
                <a:close/>
                <a:moveTo>
                  <a:pt x="193483" y="64458"/>
                </a:moveTo>
                <a:cubicBezTo>
                  <a:pt x="198595" y="75846"/>
                  <a:pt x="201462" y="88207"/>
                  <a:pt x="201895" y="100975"/>
                </a:cubicBezTo>
                <a:lnTo>
                  <a:pt x="183880" y="100975"/>
                </a:lnTo>
                <a:cubicBezTo>
                  <a:pt x="183583" y="88261"/>
                  <a:pt x="181554" y="75927"/>
                  <a:pt x="177957" y="64458"/>
                </a:cubicBezTo>
                <a:close/>
                <a:moveTo>
                  <a:pt x="24831" y="107737"/>
                </a:moveTo>
                <a:cubicBezTo>
                  <a:pt x="25156" y="120450"/>
                  <a:pt x="27184" y="132784"/>
                  <a:pt x="30782" y="144253"/>
                </a:cubicBezTo>
                <a:lnTo>
                  <a:pt x="15229" y="144253"/>
                </a:lnTo>
                <a:cubicBezTo>
                  <a:pt x="10143" y="132866"/>
                  <a:pt x="7249" y="120531"/>
                  <a:pt x="6816" y="107737"/>
                </a:cubicBezTo>
                <a:close/>
                <a:moveTo>
                  <a:pt x="60888" y="107737"/>
                </a:moveTo>
                <a:cubicBezTo>
                  <a:pt x="61050" y="120477"/>
                  <a:pt x="62132" y="132811"/>
                  <a:pt x="64052" y="144253"/>
                </a:cubicBezTo>
                <a:lnTo>
                  <a:pt x="37923" y="144253"/>
                </a:lnTo>
                <a:cubicBezTo>
                  <a:pt x="34163" y="133055"/>
                  <a:pt x="31945" y="120720"/>
                  <a:pt x="31593" y="107737"/>
                </a:cubicBezTo>
                <a:close/>
                <a:moveTo>
                  <a:pt x="100975" y="107737"/>
                </a:moveTo>
                <a:lnTo>
                  <a:pt x="100975" y="144253"/>
                </a:lnTo>
                <a:lnTo>
                  <a:pt x="70923" y="144253"/>
                </a:lnTo>
                <a:cubicBezTo>
                  <a:pt x="68921" y="132866"/>
                  <a:pt x="67812" y="120531"/>
                  <a:pt x="67650" y="107737"/>
                </a:cubicBezTo>
                <a:close/>
                <a:moveTo>
                  <a:pt x="141089" y="107737"/>
                </a:moveTo>
                <a:cubicBezTo>
                  <a:pt x="140926" y="120531"/>
                  <a:pt x="139790" y="132866"/>
                  <a:pt x="137816" y="144253"/>
                </a:cubicBezTo>
                <a:lnTo>
                  <a:pt x="107737" y="144253"/>
                </a:lnTo>
                <a:lnTo>
                  <a:pt x="107737" y="107737"/>
                </a:lnTo>
                <a:close/>
                <a:moveTo>
                  <a:pt x="177118" y="107737"/>
                </a:moveTo>
                <a:cubicBezTo>
                  <a:pt x="176793" y="120720"/>
                  <a:pt x="174575" y="133055"/>
                  <a:pt x="170816" y="144253"/>
                </a:cubicBezTo>
                <a:lnTo>
                  <a:pt x="144659" y="144253"/>
                </a:lnTo>
                <a:cubicBezTo>
                  <a:pt x="146607" y="132811"/>
                  <a:pt x="147689" y="120477"/>
                  <a:pt x="147851" y="107737"/>
                </a:cubicBezTo>
                <a:close/>
                <a:moveTo>
                  <a:pt x="201895" y="107737"/>
                </a:moveTo>
                <a:cubicBezTo>
                  <a:pt x="201462" y="120531"/>
                  <a:pt x="198595" y="132866"/>
                  <a:pt x="193483" y="144253"/>
                </a:cubicBezTo>
                <a:lnTo>
                  <a:pt x="177957" y="144253"/>
                </a:lnTo>
                <a:cubicBezTo>
                  <a:pt x="181554" y="132784"/>
                  <a:pt x="183583" y="120450"/>
                  <a:pt x="183880" y="107737"/>
                </a:cubicBezTo>
                <a:close/>
                <a:moveTo>
                  <a:pt x="33135" y="151016"/>
                </a:moveTo>
                <a:cubicBezTo>
                  <a:pt x="36841" y="160807"/>
                  <a:pt x="41764" y="169842"/>
                  <a:pt x="47796" y="177794"/>
                </a:cubicBezTo>
                <a:cubicBezTo>
                  <a:pt x="48445" y="178660"/>
                  <a:pt x="49094" y="179498"/>
                  <a:pt x="49770" y="180337"/>
                </a:cubicBezTo>
                <a:lnTo>
                  <a:pt x="43062" y="180337"/>
                </a:lnTo>
                <a:cubicBezTo>
                  <a:pt x="40384" y="178173"/>
                  <a:pt x="37815" y="175847"/>
                  <a:pt x="35353" y="173385"/>
                </a:cubicBezTo>
                <a:cubicBezTo>
                  <a:pt x="28645" y="166650"/>
                  <a:pt x="23019" y="159130"/>
                  <a:pt x="18583" y="151016"/>
                </a:cubicBezTo>
                <a:close/>
                <a:moveTo>
                  <a:pt x="65324" y="151016"/>
                </a:moveTo>
                <a:cubicBezTo>
                  <a:pt x="67244" y="160483"/>
                  <a:pt x="69760" y="169274"/>
                  <a:pt x="72843" y="177010"/>
                </a:cubicBezTo>
                <a:cubicBezTo>
                  <a:pt x="73303" y="178146"/>
                  <a:pt x="73763" y="179255"/>
                  <a:pt x="74223" y="180337"/>
                </a:cubicBezTo>
                <a:lnTo>
                  <a:pt x="58697" y="180337"/>
                </a:lnTo>
                <a:cubicBezTo>
                  <a:pt x="51285" y="172276"/>
                  <a:pt x="45037" y="162322"/>
                  <a:pt x="40439" y="151016"/>
                </a:cubicBezTo>
                <a:close/>
                <a:moveTo>
                  <a:pt x="100975" y="151016"/>
                </a:moveTo>
                <a:lnTo>
                  <a:pt x="100975" y="180337"/>
                </a:lnTo>
                <a:lnTo>
                  <a:pt x="81661" y="180337"/>
                </a:lnTo>
                <a:cubicBezTo>
                  <a:pt x="80796" y="178498"/>
                  <a:pt x="79957" y="176550"/>
                  <a:pt x="79146" y="174521"/>
                </a:cubicBezTo>
                <a:cubicBezTo>
                  <a:pt x="76333" y="167489"/>
                  <a:pt x="74034" y="159563"/>
                  <a:pt x="72221" y="151016"/>
                </a:cubicBezTo>
                <a:close/>
                <a:moveTo>
                  <a:pt x="136517" y="151016"/>
                </a:moveTo>
                <a:cubicBezTo>
                  <a:pt x="134705" y="159563"/>
                  <a:pt x="132379" y="167489"/>
                  <a:pt x="129593" y="174521"/>
                </a:cubicBezTo>
                <a:cubicBezTo>
                  <a:pt x="128781" y="176550"/>
                  <a:pt x="127943" y="178498"/>
                  <a:pt x="127077" y="180337"/>
                </a:cubicBezTo>
                <a:lnTo>
                  <a:pt x="107737" y="180337"/>
                </a:lnTo>
                <a:lnTo>
                  <a:pt x="107737" y="151016"/>
                </a:lnTo>
                <a:close/>
                <a:moveTo>
                  <a:pt x="168300" y="151016"/>
                </a:moveTo>
                <a:cubicBezTo>
                  <a:pt x="163675" y="162322"/>
                  <a:pt x="157453" y="172276"/>
                  <a:pt x="150015" y="180337"/>
                </a:cubicBezTo>
                <a:lnTo>
                  <a:pt x="134489" y="180337"/>
                </a:lnTo>
                <a:cubicBezTo>
                  <a:pt x="134975" y="179255"/>
                  <a:pt x="135435" y="178146"/>
                  <a:pt x="135868" y="177010"/>
                </a:cubicBezTo>
                <a:cubicBezTo>
                  <a:pt x="138952" y="169274"/>
                  <a:pt x="141494" y="160483"/>
                  <a:pt x="143415" y="151016"/>
                </a:cubicBezTo>
                <a:close/>
                <a:moveTo>
                  <a:pt x="190129" y="151016"/>
                </a:moveTo>
                <a:cubicBezTo>
                  <a:pt x="185720" y="159130"/>
                  <a:pt x="180093" y="166650"/>
                  <a:pt x="173385" y="173385"/>
                </a:cubicBezTo>
                <a:cubicBezTo>
                  <a:pt x="170924" y="175847"/>
                  <a:pt x="168327" y="178173"/>
                  <a:pt x="165649" y="180337"/>
                </a:cubicBezTo>
                <a:lnTo>
                  <a:pt x="158968" y="180337"/>
                </a:lnTo>
                <a:cubicBezTo>
                  <a:pt x="159617" y="179498"/>
                  <a:pt x="160293" y="178660"/>
                  <a:pt x="160943" y="177794"/>
                </a:cubicBezTo>
                <a:cubicBezTo>
                  <a:pt x="166948" y="169842"/>
                  <a:pt x="171870" y="160807"/>
                  <a:pt x="175603" y="151016"/>
                </a:cubicBezTo>
                <a:close/>
                <a:moveTo>
                  <a:pt x="55802" y="187099"/>
                </a:moveTo>
                <a:cubicBezTo>
                  <a:pt x="57398" y="188722"/>
                  <a:pt x="59075" y="190291"/>
                  <a:pt x="60752" y="191752"/>
                </a:cubicBezTo>
                <a:cubicBezTo>
                  <a:pt x="57939" y="190318"/>
                  <a:pt x="55180" y="188776"/>
                  <a:pt x="52502" y="187099"/>
                </a:cubicBezTo>
                <a:close/>
                <a:moveTo>
                  <a:pt x="156209" y="187099"/>
                </a:moveTo>
                <a:cubicBezTo>
                  <a:pt x="153531" y="188776"/>
                  <a:pt x="150799" y="190318"/>
                  <a:pt x="147959" y="191752"/>
                </a:cubicBezTo>
                <a:cubicBezTo>
                  <a:pt x="149663" y="190291"/>
                  <a:pt x="151313" y="188722"/>
                  <a:pt x="152936" y="187099"/>
                </a:cubicBezTo>
                <a:close/>
                <a:moveTo>
                  <a:pt x="77496" y="187099"/>
                </a:moveTo>
                <a:cubicBezTo>
                  <a:pt x="79903" y="191562"/>
                  <a:pt x="82473" y="195403"/>
                  <a:pt x="85205" y="198541"/>
                </a:cubicBezTo>
                <a:cubicBezTo>
                  <a:pt x="78280" y="195998"/>
                  <a:pt x="71734" y="192103"/>
                  <a:pt x="65784" y="187099"/>
                </a:cubicBezTo>
                <a:close/>
                <a:moveTo>
                  <a:pt x="142955" y="187099"/>
                </a:moveTo>
                <a:cubicBezTo>
                  <a:pt x="137004" y="192103"/>
                  <a:pt x="130458" y="195998"/>
                  <a:pt x="123507" y="198541"/>
                </a:cubicBezTo>
                <a:cubicBezTo>
                  <a:pt x="126239" y="195403"/>
                  <a:pt x="128835" y="191562"/>
                  <a:pt x="131243" y="187099"/>
                </a:cubicBezTo>
                <a:close/>
                <a:moveTo>
                  <a:pt x="100975" y="187099"/>
                </a:moveTo>
                <a:lnTo>
                  <a:pt x="100975" y="201516"/>
                </a:lnTo>
                <a:cubicBezTo>
                  <a:pt x="95511" y="200029"/>
                  <a:pt x="90101" y="195052"/>
                  <a:pt x="85259" y="187099"/>
                </a:cubicBezTo>
                <a:close/>
                <a:moveTo>
                  <a:pt x="123452" y="187099"/>
                </a:moveTo>
                <a:cubicBezTo>
                  <a:pt x="118638" y="195052"/>
                  <a:pt x="113228" y="200029"/>
                  <a:pt x="107737" y="201516"/>
                </a:cubicBezTo>
                <a:lnTo>
                  <a:pt x="107737" y="187099"/>
                </a:lnTo>
                <a:close/>
                <a:moveTo>
                  <a:pt x="104356" y="0"/>
                </a:moveTo>
                <a:cubicBezTo>
                  <a:pt x="76495" y="0"/>
                  <a:pt x="50284" y="10847"/>
                  <a:pt x="30566" y="30566"/>
                </a:cubicBezTo>
                <a:cubicBezTo>
                  <a:pt x="10847" y="50284"/>
                  <a:pt x="0" y="76495"/>
                  <a:pt x="0" y="104356"/>
                </a:cubicBezTo>
                <a:cubicBezTo>
                  <a:pt x="0" y="132243"/>
                  <a:pt x="10847" y="158454"/>
                  <a:pt x="30566" y="178173"/>
                </a:cubicBezTo>
                <a:cubicBezTo>
                  <a:pt x="50284" y="197865"/>
                  <a:pt x="76495" y="208739"/>
                  <a:pt x="104356" y="208739"/>
                </a:cubicBezTo>
                <a:cubicBezTo>
                  <a:pt x="132243" y="208739"/>
                  <a:pt x="158454" y="197865"/>
                  <a:pt x="178173" y="178173"/>
                </a:cubicBezTo>
                <a:cubicBezTo>
                  <a:pt x="197865" y="158454"/>
                  <a:pt x="208739" y="132243"/>
                  <a:pt x="208739" y="104356"/>
                </a:cubicBezTo>
                <a:cubicBezTo>
                  <a:pt x="208739" y="76495"/>
                  <a:pt x="197865" y="50284"/>
                  <a:pt x="178173" y="30566"/>
                </a:cubicBezTo>
                <a:cubicBezTo>
                  <a:pt x="158454" y="10847"/>
                  <a:pt x="132243" y="0"/>
                  <a:pt x="1043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"/>
          <p:cNvSpPr/>
          <p:nvPr/>
        </p:nvSpPr>
        <p:spPr>
          <a:xfrm flipH="1">
            <a:off x="837100" y="3813138"/>
            <a:ext cx="332100" cy="340800"/>
          </a:xfrm>
          <a:prstGeom prst="roundRect">
            <a:avLst>
              <a:gd fmla="val 1497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"/>
          <p:cNvSpPr/>
          <p:nvPr/>
        </p:nvSpPr>
        <p:spPr>
          <a:xfrm flipH="1">
            <a:off x="868177" y="3915674"/>
            <a:ext cx="269948" cy="135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2"/>
                </a:solidFill>
                <a:latin typeface="Fahkwang"/>
              </a:rPr>
              <a:t>SL</a:t>
            </a:r>
          </a:p>
        </p:txBody>
      </p:sp>
      <p:grpSp>
        <p:nvGrpSpPr>
          <p:cNvPr id="233" name="Google Shape;233;p11"/>
          <p:cNvGrpSpPr/>
          <p:nvPr/>
        </p:nvGrpSpPr>
        <p:grpSpPr>
          <a:xfrm flipH="1" rot="-5400000">
            <a:off x="322200" y="2602788"/>
            <a:ext cx="1362175" cy="332100"/>
            <a:chOff x="305925" y="4572450"/>
            <a:chExt cx="1362175" cy="332100"/>
          </a:xfrm>
        </p:grpSpPr>
        <p:sp>
          <p:nvSpPr>
            <p:cNvPr id="234" name="Google Shape;234;p11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11"/>
          <p:cNvSpPr/>
          <p:nvPr/>
        </p:nvSpPr>
        <p:spPr>
          <a:xfrm>
            <a:off x="8010950" y="2430850"/>
            <a:ext cx="610500" cy="299400"/>
          </a:xfrm>
          <a:prstGeom prst="rightArrow">
            <a:avLst>
              <a:gd fmla="val 50000" name="adj1"/>
              <a:gd fmla="val 137984" name="adj2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" name="Google Shape;256;p11"/>
          <p:cNvGrpSpPr/>
          <p:nvPr/>
        </p:nvGrpSpPr>
        <p:grpSpPr>
          <a:xfrm>
            <a:off x="7313359" y="4591995"/>
            <a:ext cx="832289" cy="202913"/>
            <a:chOff x="305925" y="4572450"/>
            <a:chExt cx="1362175" cy="332100"/>
          </a:xfrm>
        </p:grpSpPr>
        <p:sp>
          <p:nvSpPr>
            <p:cNvPr id="257" name="Google Shape;257;p11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>
            <a:off x="8071200" y="782050"/>
            <a:ext cx="359700" cy="340800"/>
          </a:xfrm>
          <a:prstGeom prst="roundRect">
            <a:avLst>
              <a:gd fmla="val 3199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 flipH="1">
            <a:off x="917047" y="4533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"/>
          <p:cNvSpPr txBox="1"/>
          <p:nvPr>
            <p:ph hasCustomPrompt="1" type="title"/>
          </p:nvPr>
        </p:nvSpPr>
        <p:spPr>
          <a:xfrm>
            <a:off x="1711963" y="1668650"/>
            <a:ext cx="6085200" cy="13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1" name="Google Shape;281;p11"/>
          <p:cNvSpPr txBox="1"/>
          <p:nvPr>
            <p:ph idx="1" type="subTitle"/>
          </p:nvPr>
        </p:nvSpPr>
        <p:spPr>
          <a:xfrm>
            <a:off x="1711963" y="2977750"/>
            <a:ext cx="6085200" cy="49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3"/>
          <p:cNvSpPr/>
          <p:nvPr/>
        </p:nvSpPr>
        <p:spPr>
          <a:xfrm>
            <a:off x="713100" y="405575"/>
            <a:ext cx="7717800" cy="651600"/>
          </a:xfrm>
          <a:prstGeom prst="roundRect">
            <a:avLst>
              <a:gd fmla="val 10566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" name="Google Shape;286;p13"/>
          <p:cNvGrpSpPr/>
          <p:nvPr/>
        </p:nvGrpSpPr>
        <p:grpSpPr>
          <a:xfrm>
            <a:off x="996759" y="4591995"/>
            <a:ext cx="832289" cy="202913"/>
            <a:chOff x="305925" y="4572450"/>
            <a:chExt cx="1362175" cy="332100"/>
          </a:xfrm>
        </p:grpSpPr>
        <p:sp>
          <p:nvSpPr>
            <p:cNvPr id="287" name="Google Shape;287;p13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13"/>
          <p:cNvSpPr txBox="1"/>
          <p:nvPr>
            <p:ph type="title"/>
          </p:nvPr>
        </p:nvSpPr>
        <p:spPr>
          <a:xfrm>
            <a:off x="1890750" y="1712925"/>
            <a:ext cx="25014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9" name="Google Shape;309;p13"/>
          <p:cNvSpPr txBox="1"/>
          <p:nvPr>
            <p:ph hasCustomPrompt="1" idx="2" type="title"/>
          </p:nvPr>
        </p:nvSpPr>
        <p:spPr>
          <a:xfrm>
            <a:off x="926400" y="1984725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/>
          <p:nvPr>
            <p:ph idx="1" type="subTitle"/>
          </p:nvPr>
        </p:nvSpPr>
        <p:spPr>
          <a:xfrm>
            <a:off x="1890750" y="2071725"/>
            <a:ext cx="2501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1" name="Google Shape;311;p13"/>
          <p:cNvSpPr txBox="1"/>
          <p:nvPr>
            <p:ph idx="3" type="title"/>
          </p:nvPr>
        </p:nvSpPr>
        <p:spPr>
          <a:xfrm>
            <a:off x="5645828" y="1712925"/>
            <a:ext cx="25014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2" name="Google Shape;312;p13"/>
          <p:cNvSpPr txBox="1"/>
          <p:nvPr>
            <p:ph hasCustomPrompt="1" idx="4" type="title"/>
          </p:nvPr>
        </p:nvSpPr>
        <p:spPr>
          <a:xfrm>
            <a:off x="4668725" y="1984725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3" name="Google Shape;313;p13"/>
          <p:cNvSpPr txBox="1"/>
          <p:nvPr>
            <p:ph idx="5" type="subTitle"/>
          </p:nvPr>
        </p:nvSpPr>
        <p:spPr>
          <a:xfrm>
            <a:off x="5645833" y="2071725"/>
            <a:ext cx="2501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4" name="Google Shape;314;p13"/>
          <p:cNvSpPr txBox="1"/>
          <p:nvPr>
            <p:ph idx="6" type="title"/>
          </p:nvPr>
        </p:nvSpPr>
        <p:spPr>
          <a:xfrm>
            <a:off x="1890750" y="3185113"/>
            <a:ext cx="25014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5" name="Google Shape;315;p13"/>
          <p:cNvSpPr txBox="1"/>
          <p:nvPr>
            <p:ph hasCustomPrompt="1" idx="7" type="title"/>
          </p:nvPr>
        </p:nvSpPr>
        <p:spPr>
          <a:xfrm>
            <a:off x="926400" y="3456925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/>
          <p:nvPr>
            <p:ph idx="8" type="subTitle"/>
          </p:nvPr>
        </p:nvSpPr>
        <p:spPr>
          <a:xfrm>
            <a:off x="1890750" y="3543938"/>
            <a:ext cx="2501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7" name="Google Shape;317;p13"/>
          <p:cNvSpPr txBox="1"/>
          <p:nvPr>
            <p:ph idx="9" type="title"/>
          </p:nvPr>
        </p:nvSpPr>
        <p:spPr>
          <a:xfrm>
            <a:off x="5645828" y="3185113"/>
            <a:ext cx="25014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8" name="Google Shape;318;p13"/>
          <p:cNvSpPr txBox="1"/>
          <p:nvPr>
            <p:ph hasCustomPrompt="1" idx="13" type="title"/>
          </p:nvPr>
        </p:nvSpPr>
        <p:spPr>
          <a:xfrm>
            <a:off x="4668725" y="3456925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/>
          <p:nvPr>
            <p:ph idx="14" type="subTitle"/>
          </p:nvPr>
        </p:nvSpPr>
        <p:spPr>
          <a:xfrm>
            <a:off x="5645833" y="3543938"/>
            <a:ext cx="2501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0" name="Google Shape;320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1" name="Google Shape;321;p13"/>
          <p:cNvSpPr/>
          <p:nvPr/>
        </p:nvSpPr>
        <p:spPr>
          <a:xfrm flipH="1">
            <a:off x="8054547" y="45180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1850625" y="1077300"/>
            <a:ext cx="6580200" cy="29889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4"/>
          <p:cNvSpPr/>
          <p:nvPr/>
        </p:nvSpPr>
        <p:spPr>
          <a:xfrm flipH="1">
            <a:off x="305925" y="773250"/>
            <a:ext cx="1140000" cy="3597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4"/>
          <p:cNvSpPr/>
          <p:nvPr/>
        </p:nvSpPr>
        <p:spPr>
          <a:xfrm flipH="1">
            <a:off x="636825" y="773250"/>
            <a:ext cx="732900" cy="359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4"/>
          <p:cNvSpPr/>
          <p:nvPr/>
        </p:nvSpPr>
        <p:spPr>
          <a:xfrm flipH="1">
            <a:off x="697863" y="989563"/>
            <a:ext cx="610562" cy="610562"/>
          </a:xfrm>
          <a:custGeom>
            <a:rect b="b" l="l" r="r" t="t"/>
            <a:pathLst>
              <a:path extrusionOk="0" h="208739" w="208739">
                <a:moveTo>
                  <a:pt x="60752" y="16987"/>
                </a:moveTo>
                <a:lnTo>
                  <a:pt x="60752" y="16987"/>
                </a:lnTo>
                <a:cubicBezTo>
                  <a:pt x="59075" y="18448"/>
                  <a:pt x="57398" y="19989"/>
                  <a:pt x="55802" y="21639"/>
                </a:cubicBezTo>
                <a:lnTo>
                  <a:pt x="52502" y="21639"/>
                </a:lnTo>
                <a:cubicBezTo>
                  <a:pt x="55180" y="19962"/>
                  <a:pt x="57939" y="18393"/>
                  <a:pt x="60752" y="16987"/>
                </a:cubicBezTo>
                <a:close/>
                <a:moveTo>
                  <a:pt x="85205" y="10198"/>
                </a:moveTo>
                <a:lnTo>
                  <a:pt x="85205" y="10198"/>
                </a:lnTo>
                <a:cubicBezTo>
                  <a:pt x="82473" y="13335"/>
                  <a:pt x="79903" y="17149"/>
                  <a:pt x="77496" y="21639"/>
                </a:cubicBezTo>
                <a:lnTo>
                  <a:pt x="65784" y="21639"/>
                </a:lnTo>
                <a:cubicBezTo>
                  <a:pt x="71734" y="16635"/>
                  <a:pt x="78280" y="12740"/>
                  <a:pt x="85205" y="10198"/>
                </a:cubicBezTo>
                <a:close/>
                <a:moveTo>
                  <a:pt x="100975" y="7222"/>
                </a:moveTo>
                <a:lnTo>
                  <a:pt x="100975" y="21639"/>
                </a:lnTo>
                <a:lnTo>
                  <a:pt x="85259" y="21639"/>
                </a:lnTo>
                <a:cubicBezTo>
                  <a:pt x="90101" y="13687"/>
                  <a:pt x="95511" y="8683"/>
                  <a:pt x="100975" y="7222"/>
                </a:cubicBezTo>
                <a:close/>
                <a:moveTo>
                  <a:pt x="107737" y="7222"/>
                </a:moveTo>
                <a:cubicBezTo>
                  <a:pt x="113228" y="8683"/>
                  <a:pt x="118638" y="13687"/>
                  <a:pt x="123452" y="21639"/>
                </a:cubicBezTo>
                <a:lnTo>
                  <a:pt x="107737" y="21639"/>
                </a:lnTo>
                <a:lnTo>
                  <a:pt x="107737" y="7222"/>
                </a:lnTo>
                <a:close/>
                <a:moveTo>
                  <a:pt x="123507" y="10198"/>
                </a:moveTo>
                <a:lnTo>
                  <a:pt x="123507" y="10198"/>
                </a:lnTo>
                <a:cubicBezTo>
                  <a:pt x="130458" y="12740"/>
                  <a:pt x="137004" y="16635"/>
                  <a:pt x="142955" y="21639"/>
                </a:cubicBezTo>
                <a:lnTo>
                  <a:pt x="131243" y="21639"/>
                </a:lnTo>
                <a:cubicBezTo>
                  <a:pt x="128835" y="17149"/>
                  <a:pt x="126239" y="13335"/>
                  <a:pt x="123507" y="10198"/>
                </a:cubicBezTo>
                <a:close/>
                <a:moveTo>
                  <a:pt x="147959" y="16987"/>
                </a:moveTo>
                <a:cubicBezTo>
                  <a:pt x="150799" y="18393"/>
                  <a:pt x="153531" y="19962"/>
                  <a:pt x="156209" y="21639"/>
                </a:cubicBezTo>
                <a:lnTo>
                  <a:pt x="152936" y="21639"/>
                </a:lnTo>
                <a:cubicBezTo>
                  <a:pt x="151313" y="19989"/>
                  <a:pt x="149663" y="18448"/>
                  <a:pt x="147959" y="16987"/>
                </a:cubicBezTo>
                <a:close/>
                <a:moveTo>
                  <a:pt x="49770" y="28402"/>
                </a:moveTo>
                <a:cubicBezTo>
                  <a:pt x="49094" y="29240"/>
                  <a:pt x="48445" y="30052"/>
                  <a:pt x="47796" y="30917"/>
                </a:cubicBezTo>
                <a:cubicBezTo>
                  <a:pt x="41764" y="38897"/>
                  <a:pt x="36841" y="47931"/>
                  <a:pt x="33135" y="57696"/>
                </a:cubicBezTo>
                <a:lnTo>
                  <a:pt x="18583" y="57696"/>
                </a:lnTo>
                <a:cubicBezTo>
                  <a:pt x="23019" y="49581"/>
                  <a:pt x="28645" y="42061"/>
                  <a:pt x="35353" y="35353"/>
                </a:cubicBezTo>
                <a:cubicBezTo>
                  <a:pt x="37815" y="32892"/>
                  <a:pt x="40384" y="30566"/>
                  <a:pt x="43062" y="28402"/>
                </a:cubicBezTo>
                <a:close/>
                <a:moveTo>
                  <a:pt x="74223" y="28402"/>
                </a:moveTo>
                <a:cubicBezTo>
                  <a:pt x="73763" y="29484"/>
                  <a:pt x="73303" y="30566"/>
                  <a:pt x="72843" y="31702"/>
                </a:cubicBezTo>
                <a:cubicBezTo>
                  <a:pt x="69760" y="39465"/>
                  <a:pt x="67244" y="48229"/>
                  <a:pt x="65324" y="57696"/>
                </a:cubicBezTo>
                <a:lnTo>
                  <a:pt x="40439" y="57696"/>
                </a:lnTo>
                <a:cubicBezTo>
                  <a:pt x="45037" y="46389"/>
                  <a:pt x="51285" y="36435"/>
                  <a:pt x="58697" y="28402"/>
                </a:cubicBezTo>
                <a:close/>
                <a:moveTo>
                  <a:pt x="100975" y="28402"/>
                </a:moveTo>
                <a:lnTo>
                  <a:pt x="100975" y="57696"/>
                </a:lnTo>
                <a:lnTo>
                  <a:pt x="72221" y="57696"/>
                </a:lnTo>
                <a:cubicBezTo>
                  <a:pt x="74034" y="49148"/>
                  <a:pt x="76333" y="41250"/>
                  <a:pt x="79146" y="34217"/>
                </a:cubicBezTo>
                <a:cubicBezTo>
                  <a:pt x="79957" y="32161"/>
                  <a:pt x="80796" y="30241"/>
                  <a:pt x="81661" y="28402"/>
                </a:cubicBezTo>
                <a:close/>
                <a:moveTo>
                  <a:pt x="127077" y="28402"/>
                </a:moveTo>
                <a:cubicBezTo>
                  <a:pt x="127943" y="30241"/>
                  <a:pt x="128781" y="32161"/>
                  <a:pt x="129593" y="34217"/>
                </a:cubicBezTo>
                <a:cubicBezTo>
                  <a:pt x="132379" y="41250"/>
                  <a:pt x="134705" y="49148"/>
                  <a:pt x="136517" y="57696"/>
                </a:cubicBezTo>
                <a:lnTo>
                  <a:pt x="107737" y="57696"/>
                </a:lnTo>
                <a:lnTo>
                  <a:pt x="107737" y="28402"/>
                </a:lnTo>
                <a:close/>
                <a:moveTo>
                  <a:pt x="150015" y="28402"/>
                </a:moveTo>
                <a:cubicBezTo>
                  <a:pt x="157453" y="36435"/>
                  <a:pt x="163675" y="46389"/>
                  <a:pt x="168300" y="57696"/>
                </a:cubicBezTo>
                <a:lnTo>
                  <a:pt x="143415" y="57696"/>
                </a:lnTo>
                <a:cubicBezTo>
                  <a:pt x="141494" y="48229"/>
                  <a:pt x="138952" y="39465"/>
                  <a:pt x="135868" y="31702"/>
                </a:cubicBezTo>
                <a:cubicBezTo>
                  <a:pt x="135435" y="30566"/>
                  <a:pt x="134975" y="29484"/>
                  <a:pt x="134489" y="28402"/>
                </a:cubicBezTo>
                <a:close/>
                <a:moveTo>
                  <a:pt x="165649" y="28402"/>
                </a:moveTo>
                <a:cubicBezTo>
                  <a:pt x="168327" y="30566"/>
                  <a:pt x="170924" y="32892"/>
                  <a:pt x="173385" y="35353"/>
                </a:cubicBezTo>
                <a:cubicBezTo>
                  <a:pt x="180093" y="42061"/>
                  <a:pt x="185720" y="49581"/>
                  <a:pt x="190129" y="57696"/>
                </a:cubicBezTo>
                <a:lnTo>
                  <a:pt x="175603" y="57696"/>
                </a:lnTo>
                <a:cubicBezTo>
                  <a:pt x="171870" y="47931"/>
                  <a:pt x="166948" y="38897"/>
                  <a:pt x="160943" y="30917"/>
                </a:cubicBezTo>
                <a:cubicBezTo>
                  <a:pt x="160293" y="30052"/>
                  <a:pt x="159617" y="29240"/>
                  <a:pt x="158968" y="28402"/>
                </a:cubicBezTo>
                <a:close/>
                <a:moveTo>
                  <a:pt x="30782" y="64458"/>
                </a:moveTo>
                <a:cubicBezTo>
                  <a:pt x="27184" y="75927"/>
                  <a:pt x="25156" y="88261"/>
                  <a:pt x="24831" y="100975"/>
                </a:cubicBezTo>
                <a:lnTo>
                  <a:pt x="6816" y="100975"/>
                </a:lnTo>
                <a:cubicBezTo>
                  <a:pt x="7249" y="88207"/>
                  <a:pt x="10143" y="75846"/>
                  <a:pt x="15229" y="64458"/>
                </a:cubicBezTo>
                <a:close/>
                <a:moveTo>
                  <a:pt x="64052" y="64458"/>
                </a:moveTo>
                <a:cubicBezTo>
                  <a:pt x="62132" y="75927"/>
                  <a:pt x="61050" y="88261"/>
                  <a:pt x="60888" y="100975"/>
                </a:cubicBezTo>
                <a:lnTo>
                  <a:pt x="31593" y="100975"/>
                </a:lnTo>
                <a:cubicBezTo>
                  <a:pt x="31945" y="88018"/>
                  <a:pt x="34163" y="75684"/>
                  <a:pt x="37923" y="64458"/>
                </a:cubicBezTo>
                <a:close/>
                <a:moveTo>
                  <a:pt x="100975" y="64458"/>
                </a:moveTo>
                <a:lnTo>
                  <a:pt x="100975" y="100975"/>
                </a:lnTo>
                <a:lnTo>
                  <a:pt x="67650" y="100975"/>
                </a:lnTo>
                <a:cubicBezTo>
                  <a:pt x="67812" y="88207"/>
                  <a:pt x="68921" y="75873"/>
                  <a:pt x="70923" y="64458"/>
                </a:cubicBezTo>
                <a:close/>
                <a:moveTo>
                  <a:pt x="137816" y="64458"/>
                </a:moveTo>
                <a:cubicBezTo>
                  <a:pt x="139790" y="75873"/>
                  <a:pt x="140926" y="88207"/>
                  <a:pt x="141089" y="100975"/>
                </a:cubicBezTo>
                <a:lnTo>
                  <a:pt x="107737" y="100975"/>
                </a:lnTo>
                <a:lnTo>
                  <a:pt x="107737" y="64458"/>
                </a:lnTo>
                <a:close/>
                <a:moveTo>
                  <a:pt x="170816" y="64458"/>
                </a:moveTo>
                <a:cubicBezTo>
                  <a:pt x="174575" y="75684"/>
                  <a:pt x="176793" y="88018"/>
                  <a:pt x="177118" y="100975"/>
                </a:cubicBezTo>
                <a:lnTo>
                  <a:pt x="147851" y="100975"/>
                </a:lnTo>
                <a:cubicBezTo>
                  <a:pt x="147689" y="88261"/>
                  <a:pt x="146607" y="75927"/>
                  <a:pt x="144659" y="64458"/>
                </a:cubicBezTo>
                <a:close/>
                <a:moveTo>
                  <a:pt x="193483" y="64458"/>
                </a:moveTo>
                <a:cubicBezTo>
                  <a:pt x="198595" y="75846"/>
                  <a:pt x="201462" y="88207"/>
                  <a:pt x="201895" y="100975"/>
                </a:cubicBezTo>
                <a:lnTo>
                  <a:pt x="183880" y="100975"/>
                </a:lnTo>
                <a:cubicBezTo>
                  <a:pt x="183583" y="88261"/>
                  <a:pt x="181554" y="75927"/>
                  <a:pt x="177957" y="64458"/>
                </a:cubicBezTo>
                <a:close/>
                <a:moveTo>
                  <a:pt x="24831" y="107737"/>
                </a:moveTo>
                <a:cubicBezTo>
                  <a:pt x="25156" y="120450"/>
                  <a:pt x="27184" y="132784"/>
                  <a:pt x="30782" y="144253"/>
                </a:cubicBezTo>
                <a:lnTo>
                  <a:pt x="15229" y="144253"/>
                </a:lnTo>
                <a:cubicBezTo>
                  <a:pt x="10143" y="132866"/>
                  <a:pt x="7249" y="120531"/>
                  <a:pt x="6816" y="107737"/>
                </a:cubicBezTo>
                <a:close/>
                <a:moveTo>
                  <a:pt x="60888" y="107737"/>
                </a:moveTo>
                <a:cubicBezTo>
                  <a:pt x="61050" y="120477"/>
                  <a:pt x="62132" y="132811"/>
                  <a:pt x="64052" y="144253"/>
                </a:cubicBezTo>
                <a:lnTo>
                  <a:pt x="37923" y="144253"/>
                </a:lnTo>
                <a:cubicBezTo>
                  <a:pt x="34163" y="133055"/>
                  <a:pt x="31945" y="120720"/>
                  <a:pt x="31593" y="107737"/>
                </a:cubicBezTo>
                <a:close/>
                <a:moveTo>
                  <a:pt x="100975" y="107737"/>
                </a:moveTo>
                <a:lnTo>
                  <a:pt x="100975" y="144253"/>
                </a:lnTo>
                <a:lnTo>
                  <a:pt x="70923" y="144253"/>
                </a:lnTo>
                <a:cubicBezTo>
                  <a:pt x="68921" y="132866"/>
                  <a:pt x="67812" y="120531"/>
                  <a:pt x="67650" y="107737"/>
                </a:cubicBezTo>
                <a:close/>
                <a:moveTo>
                  <a:pt x="141089" y="107737"/>
                </a:moveTo>
                <a:cubicBezTo>
                  <a:pt x="140926" y="120531"/>
                  <a:pt x="139790" y="132866"/>
                  <a:pt x="137816" y="144253"/>
                </a:cubicBezTo>
                <a:lnTo>
                  <a:pt x="107737" y="144253"/>
                </a:lnTo>
                <a:lnTo>
                  <a:pt x="107737" y="107737"/>
                </a:lnTo>
                <a:close/>
                <a:moveTo>
                  <a:pt x="177118" y="107737"/>
                </a:moveTo>
                <a:cubicBezTo>
                  <a:pt x="176793" y="120720"/>
                  <a:pt x="174575" y="133055"/>
                  <a:pt x="170816" y="144253"/>
                </a:cubicBezTo>
                <a:lnTo>
                  <a:pt x="144659" y="144253"/>
                </a:lnTo>
                <a:cubicBezTo>
                  <a:pt x="146607" y="132811"/>
                  <a:pt x="147689" y="120477"/>
                  <a:pt x="147851" y="107737"/>
                </a:cubicBezTo>
                <a:close/>
                <a:moveTo>
                  <a:pt x="201895" y="107737"/>
                </a:moveTo>
                <a:cubicBezTo>
                  <a:pt x="201462" y="120531"/>
                  <a:pt x="198595" y="132866"/>
                  <a:pt x="193483" y="144253"/>
                </a:cubicBezTo>
                <a:lnTo>
                  <a:pt x="177957" y="144253"/>
                </a:lnTo>
                <a:cubicBezTo>
                  <a:pt x="181554" y="132784"/>
                  <a:pt x="183583" y="120450"/>
                  <a:pt x="183880" y="107737"/>
                </a:cubicBezTo>
                <a:close/>
                <a:moveTo>
                  <a:pt x="33135" y="151016"/>
                </a:moveTo>
                <a:cubicBezTo>
                  <a:pt x="36841" y="160807"/>
                  <a:pt x="41764" y="169842"/>
                  <a:pt x="47796" y="177794"/>
                </a:cubicBezTo>
                <a:cubicBezTo>
                  <a:pt x="48445" y="178660"/>
                  <a:pt x="49094" y="179498"/>
                  <a:pt x="49770" y="180337"/>
                </a:cubicBezTo>
                <a:lnTo>
                  <a:pt x="43062" y="180337"/>
                </a:lnTo>
                <a:cubicBezTo>
                  <a:pt x="40384" y="178173"/>
                  <a:pt x="37815" y="175847"/>
                  <a:pt x="35353" y="173385"/>
                </a:cubicBezTo>
                <a:cubicBezTo>
                  <a:pt x="28645" y="166650"/>
                  <a:pt x="23019" y="159130"/>
                  <a:pt x="18583" y="151016"/>
                </a:cubicBezTo>
                <a:close/>
                <a:moveTo>
                  <a:pt x="65324" y="151016"/>
                </a:moveTo>
                <a:cubicBezTo>
                  <a:pt x="67244" y="160483"/>
                  <a:pt x="69760" y="169274"/>
                  <a:pt x="72843" y="177010"/>
                </a:cubicBezTo>
                <a:cubicBezTo>
                  <a:pt x="73303" y="178146"/>
                  <a:pt x="73763" y="179255"/>
                  <a:pt x="74223" y="180337"/>
                </a:cubicBezTo>
                <a:lnTo>
                  <a:pt x="58697" y="180337"/>
                </a:lnTo>
                <a:cubicBezTo>
                  <a:pt x="51285" y="172276"/>
                  <a:pt x="45037" y="162322"/>
                  <a:pt x="40439" y="151016"/>
                </a:cubicBezTo>
                <a:close/>
                <a:moveTo>
                  <a:pt x="100975" y="151016"/>
                </a:moveTo>
                <a:lnTo>
                  <a:pt x="100975" y="180337"/>
                </a:lnTo>
                <a:lnTo>
                  <a:pt x="81661" y="180337"/>
                </a:lnTo>
                <a:cubicBezTo>
                  <a:pt x="80796" y="178498"/>
                  <a:pt x="79957" y="176550"/>
                  <a:pt x="79146" y="174521"/>
                </a:cubicBezTo>
                <a:cubicBezTo>
                  <a:pt x="76333" y="167489"/>
                  <a:pt x="74034" y="159563"/>
                  <a:pt x="72221" y="151016"/>
                </a:cubicBezTo>
                <a:close/>
                <a:moveTo>
                  <a:pt x="136517" y="151016"/>
                </a:moveTo>
                <a:cubicBezTo>
                  <a:pt x="134705" y="159563"/>
                  <a:pt x="132379" y="167489"/>
                  <a:pt x="129593" y="174521"/>
                </a:cubicBezTo>
                <a:cubicBezTo>
                  <a:pt x="128781" y="176550"/>
                  <a:pt x="127943" y="178498"/>
                  <a:pt x="127077" y="180337"/>
                </a:cubicBezTo>
                <a:lnTo>
                  <a:pt x="107737" y="180337"/>
                </a:lnTo>
                <a:lnTo>
                  <a:pt x="107737" y="151016"/>
                </a:lnTo>
                <a:close/>
                <a:moveTo>
                  <a:pt x="168300" y="151016"/>
                </a:moveTo>
                <a:cubicBezTo>
                  <a:pt x="163675" y="162322"/>
                  <a:pt x="157453" y="172276"/>
                  <a:pt x="150015" y="180337"/>
                </a:cubicBezTo>
                <a:lnTo>
                  <a:pt x="134489" y="180337"/>
                </a:lnTo>
                <a:cubicBezTo>
                  <a:pt x="134975" y="179255"/>
                  <a:pt x="135435" y="178146"/>
                  <a:pt x="135868" y="177010"/>
                </a:cubicBezTo>
                <a:cubicBezTo>
                  <a:pt x="138952" y="169274"/>
                  <a:pt x="141494" y="160483"/>
                  <a:pt x="143415" y="151016"/>
                </a:cubicBezTo>
                <a:close/>
                <a:moveTo>
                  <a:pt x="190129" y="151016"/>
                </a:moveTo>
                <a:cubicBezTo>
                  <a:pt x="185720" y="159130"/>
                  <a:pt x="180093" y="166650"/>
                  <a:pt x="173385" y="173385"/>
                </a:cubicBezTo>
                <a:cubicBezTo>
                  <a:pt x="170924" y="175847"/>
                  <a:pt x="168327" y="178173"/>
                  <a:pt x="165649" y="180337"/>
                </a:cubicBezTo>
                <a:lnTo>
                  <a:pt x="158968" y="180337"/>
                </a:lnTo>
                <a:cubicBezTo>
                  <a:pt x="159617" y="179498"/>
                  <a:pt x="160293" y="178660"/>
                  <a:pt x="160943" y="177794"/>
                </a:cubicBezTo>
                <a:cubicBezTo>
                  <a:pt x="166948" y="169842"/>
                  <a:pt x="171870" y="160807"/>
                  <a:pt x="175603" y="151016"/>
                </a:cubicBezTo>
                <a:close/>
                <a:moveTo>
                  <a:pt x="55802" y="187099"/>
                </a:moveTo>
                <a:cubicBezTo>
                  <a:pt x="57398" y="188722"/>
                  <a:pt x="59075" y="190291"/>
                  <a:pt x="60752" y="191752"/>
                </a:cubicBezTo>
                <a:cubicBezTo>
                  <a:pt x="57939" y="190318"/>
                  <a:pt x="55180" y="188776"/>
                  <a:pt x="52502" y="187099"/>
                </a:cubicBezTo>
                <a:close/>
                <a:moveTo>
                  <a:pt x="156209" y="187099"/>
                </a:moveTo>
                <a:cubicBezTo>
                  <a:pt x="153531" y="188776"/>
                  <a:pt x="150799" y="190318"/>
                  <a:pt x="147959" y="191752"/>
                </a:cubicBezTo>
                <a:cubicBezTo>
                  <a:pt x="149663" y="190291"/>
                  <a:pt x="151313" y="188722"/>
                  <a:pt x="152936" y="187099"/>
                </a:cubicBezTo>
                <a:close/>
                <a:moveTo>
                  <a:pt x="77496" y="187099"/>
                </a:moveTo>
                <a:cubicBezTo>
                  <a:pt x="79903" y="191562"/>
                  <a:pt x="82473" y="195403"/>
                  <a:pt x="85205" y="198541"/>
                </a:cubicBezTo>
                <a:cubicBezTo>
                  <a:pt x="78280" y="195998"/>
                  <a:pt x="71734" y="192103"/>
                  <a:pt x="65784" y="187099"/>
                </a:cubicBezTo>
                <a:close/>
                <a:moveTo>
                  <a:pt x="142955" y="187099"/>
                </a:moveTo>
                <a:cubicBezTo>
                  <a:pt x="137004" y="192103"/>
                  <a:pt x="130458" y="195998"/>
                  <a:pt x="123507" y="198541"/>
                </a:cubicBezTo>
                <a:cubicBezTo>
                  <a:pt x="126239" y="195403"/>
                  <a:pt x="128835" y="191562"/>
                  <a:pt x="131243" y="187099"/>
                </a:cubicBezTo>
                <a:close/>
                <a:moveTo>
                  <a:pt x="100975" y="187099"/>
                </a:moveTo>
                <a:lnTo>
                  <a:pt x="100975" y="201516"/>
                </a:lnTo>
                <a:cubicBezTo>
                  <a:pt x="95511" y="200029"/>
                  <a:pt x="90101" y="195052"/>
                  <a:pt x="85259" y="187099"/>
                </a:cubicBezTo>
                <a:close/>
                <a:moveTo>
                  <a:pt x="123452" y="187099"/>
                </a:moveTo>
                <a:cubicBezTo>
                  <a:pt x="118638" y="195052"/>
                  <a:pt x="113228" y="200029"/>
                  <a:pt x="107737" y="201516"/>
                </a:cubicBezTo>
                <a:lnTo>
                  <a:pt x="107737" y="187099"/>
                </a:lnTo>
                <a:close/>
                <a:moveTo>
                  <a:pt x="104356" y="0"/>
                </a:moveTo>
                <a:cubicBezTo>
                  <a:pt x="76495" y="0"/>
                  <a:pt x="50284" y="10847"/>
                  <a:pt x="30566" y="30566"/>
                </a:cubicBezTo>
                <a:cubicBezTo>
                  <a:pt x="10847" y="50284"/>
                  <a:pt x="0" y="76495"/>
                  <a:pt x="0" y="104356"/>
                </a:cubicBezTo>
                <a:cubicBezTo>
                  <a:pt x="0" y="132243"/>
                  <a:pt x="10847" y="158454"/>
                  <a:pt x="30566" y="178173"/>
                </a:cubicBezTo>
                <a:cubicBezTo>
                  <a:pt x="50284" y="197865"/>
                  <a:pt x="76495" y="208739"/>
                  <a:pt x="104356" y="208739"/>
                </a:cubicBezTo>
                <a:cubicBezTo>
                  <a:pt x="132243" y="208739"/>
                  <a:pt x="158454" y="197865"/>
                  <a:pt x="178173" y="178173"/>
                </a:cubicBezTo>
                <a:cubicBezTo>
                  <a:pt x="197865" y="158454"/>
                  <a:pt x="208739" y="132243"/>
                  <a:pt x="208739" y="104356"/>
                </a:cubicBezTo>
                <a:cubicBezTo>
                  <a:pt x="208739" y="76495"/>
                  <a:pt x="197865" y="50284"/>
                  <a:pt x="178173" y="30566"/>
                </a:cubicBezTo>
                <a:cubicBezTo>
                  <a:pt x="158454" y="10847"/>
                  <a:pt x="132243" y="0"/>
                  <a:pt x="1043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4"/>
          <p:cNvSpPr/>
          <p:nvPr/>
        </p:nvSpPr>
        <p:spPr>
          <a:xfrm flipH="1">
            <a:off x="837100" y="3813138"/>
            <a:ext cx="332100" cy="340800"/>
          </a:xfrm>
          <a:prstGeom prst="roundRect">
            <a:avLst>
              <a:gd fmla="val 1497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4"/>
          <p:cNvSpPr/>
          <p:nvPr/>
        </p:nvSpPr>
        <p:spPr>
          <a:xfrm>
            <a:off x="868177" y="3915674"/>
            <a:ext cx="269948" cy="135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2"/>
                </a:solidFill>
                <a:latin typeface="Fahkwang"/>
              </a:rPr>
              <a:t>SL</a:t>
            </a:r>
          </a:p>
        </p:txBody>
      </p:sp>
      <p:grpSp>
        <p:nvGrpSpPr>
          <p:cNvPr id="330" name="Google Shape;330;p14"/>
          <p:cNvGrpSpPr/>
          <p:nvPr/>
        </p:nvGrpSpPr>
        <p:grpSpPr>
          <a:xfrm flipH="1" rot="-5400000">
            <a:off x="322200" y="2602788"/>
            <a:ext cx="1362175" cy="332100"/>
            <a:chOff x="305925" y="4572450"/>
            <a:chExt cx="1362175" cy="332100"/>
          </a:xfrm>
        </p:grpSpPr>
        <p:sp>
          <p:nvSpPr>
            <p:cNvPr id="331" name="Google Shape;331;p14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14"/>
          <p:cNvSpPr/>
          <p:nvPr/>
        </p:nvSpPr>
        <p:spPr>
          <a:xfrm flipH="1">
            <a:off x="662597" y="45180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4"/>
          <p:cNvSpPr/>
          <p:nvPr/>
        </p:nvSpPr>
        <p:spPr>
          <a:xfrm flipH="1">
            <a:off x="8054547" y="4533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4"/>
          <p:cNvSpPr/>
          <p:nvPr/>
        </p:nvSpPr>
        <p:spPr>
          <a:xfrm flipH="1">
            <a:off x="8054547" y="45180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4"/>
          <p:cNvSpPr txBox="1"/>
          <p:nvPr>
            <p:ph type="title"/>
          </p:nvPr>
        </p:nvSpPr>
        <p:spPr>
          <a:xfrm>
            <a:off x="2506875" y="3102900"/>
            <a:ext cx="5267700" cy="4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6" name="Google Shape;356;p14"/>
          <p:cNvSpPr txBox="1"/>
          <p:nvPr>
            <p:ph idx="1" type="subTitle"/>
          </p:nvPr>
        </p:nvSpPr>
        <p:spPr>
          <a:xfrm>
            <a:off x="2506875" y="1624500"/>
            <a:ext cx="52677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5"/>
          <p:cNvSpPr/>
          <p:nvPr/>
        </p:nvSpPr>
        <p:spPr>
          <a:xfrm>
            <a:off x="713100" y="782050"/>
            <a:ext cx="359700" cy="340800"/>
          </a:xfrm>
          <a:prstGeom prst="roundRect">
            <a:avLst>
              <a:gd fmla="val 3199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5"/>
          <p:cNvSpPr/>
          <p:nvPr/>
        </p:nvSpPr>
        <p:spPr>
          <a:xfrm flipH="1">
            <a:off x="806847" y="420685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5"/>
          <p:cNvSpPr/>
          <p:nvPr/>
        </p:nvSpPr>
        <p:spPr>
          <a:xfrm flipH="1">
            <a:off x="8054547" y="4533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5"/>
          <p:cNvSpPr/>
          <p:nvPr/>
        </p:nvSpPr>
        <p:spPr>
          <a:xfrm flipH="1">
            <a:off x="8054547" y="45180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5"/>
          <p:cNvSpPr txBox="1"/>
          <p:nvPr>
            <p:ph type="title"/>
          </p:nvPr>
        </p:nvSpPr>
        <p:spPr>
          <a:xfrm>
            <a:off x="5202588" y="1478213"/>
            <a:ext cx="2996700" cy="8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4" name="Google Shape;364;p15"/>
          <p:cNvSpPr txBox="1"/>
          <p:nvPr>
            <p:ph idx="1" type="subTitle"/>
          </p:nvPr>
        </p:nvSpPr>
        <p:spPr>
          <a:xfrm>
            <a:off x="5202588" y="2361188"/>
            <a:ext cx="2996700" cy="13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6"/>
          <p:cNvSpPr/>
          <p:nvPr/>
        </p:nvSpPr>
        <p:spPr>
          <a:xfrm>
            <a:off x="713100" y="405575"/>
            <a:ext cx="7717800" cy="651600"/>
          </a:xfrm>
          <a:prstGeom prst="roundRect">
            <a:avLst>
              <a:gd fmla="val 10566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6"/>
          <p:cNvSpPr/>
          <p:nvPr/>
        </p:nvSpPr>
        <p:spPr>
          <a:xfrm flipH="1">
            <a:off x="806847" y="420685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9" name="Google Shape;369;p16"/>
          <p:cNvGrpSpPr/>
          <p:nvPr/>
        </p:nvGrpSpPr>
        <p:grpSpPr>
          <a:xfrm>
            <a:off x="7313359" y="4591995"/>
            <a:ext cx="832289" cy="202913"/>
            <a:chOff x="305925" y="4572450"/>
            <a:chExt cx="1362175" cy="332100"/>
          </a:xfrm>
        </p:grpSpPr>
        <p:sp>
          <p:nvSpPr>
            <p:cNvPr id="370" name="Google Shape;370;p16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1" name="Google Shape;391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92" name="Google Shape;392;p16"/>
          <p:cNvSpPr txBox="1"/>
          <p:nvPr>
            <p:ph idx="2" type="title"/>
          </p:nvPr>
        </p:nvSpPr>
        <p:spPr>
          <a:xfrm>
            <a:off x="720000" y="2684700"/>
            <a:ext cx="2086800" cy="45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3" name="Google Shape;393;p16"/>
          <p:cNvSpPr txBox="1"/>
          <p:nvPr>
            <p:ph idx="1" type="subTitle"/>
          </p:nvPr>
        </p:nvSpPr>
        <p:spPr>
          <a:xfrm>
            <a:off x="720000" y="3142900"/>
            <a:ext cx="2086800" cy="6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16"/>
          <p:cNvSpPr txBox="1"/>
          <p:nvPr>
            <p:ph idx="3" type="title"/>
          </p:nvPr>
        </p:nvSpPr>
        <p:spPr>
          <a:xfrm>
            <a:off x="3528596" y="2684700"/>
            <a:ext cx="2086800" cy="45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5" name="Google Shape;395;p16"/>
          <p:cNvSpPr txBox="1"/>
          <p:nvPr>
            <p:ph idx="4" type="subTitle"/>
          </p:nvPr>
        </p:nvSpPr>
        <p:spPr>
          <a:xfrm>
            <a:off x="3528597" y="3142900"/>
            <a:ext cx="2086800" cy="6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16"/>
          <p:cNvSpPr txBox="1"/>
          <p:nvPr>
            <p:ph idx="5" type="title"/>
          </p:nvPr>
        </p:nvSpPr>
        <p:spPr>
          <a:xfrm>
            <a:off x="6337199" y="2684700"/>
            <a:ext cx="2086800" cy="45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7" name="Google Shape;397;p16"/>
          <p:cNvSpPr txBox="1"/>
          <p:nvPr>
            <p:ph idx="6" type="subTitle"/>
          </p:nvPr>
        </p:nvSpPr>
        <p:spPr>
          <a:xfrm>
            <a:off x="6337200" y="3142900"/>
            <a:ext cx="2086800" cy="6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7"/>
          <p:cNvSpPr/>
          <p:nvPr/>
        </p:nvSpPr>
        <p:spPr>
          <a:xfrm>
            <a:off x="713100" y="405575"/>
            <a:ext cx="7717800" cy="651600"/>
          </a:xfrm>
          <a:prstGeom prst="roundRect">
            <a:avLst>
              <a:gd fmla="val 10566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7"/>
          <p:cNvSpPr/>
          <p:nvPr/>
        </p:nvSpPr>
        <p:spPr>
          <a:xfrm>
            <a:off x="7820400" y="4495650"/>
            <a:ext cx="610500" cy="299400"/>
          </a:xfrm>
          <a:prstGeom prst="rightArrow">
            <a:avLst>
              <a:gd fmla="val 50000" name="adj1"/>
              <a:gd fmla="val 137984" name="adj2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17"/>
          <p:cNvSpPr txBox="1"/>
          <p:nvPr>
            <p:ph idx="2" type="title"/>
          </p:nvPr>
        </p:nvSpPr>
        <p:spPr>
          <a:xfrm>
            <a:off x="713175" y="2981925"/>
            <a:ext cx="19293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4" name="Google Shape;404;p17"/>
          <p:cNvSpPr txBox="1"/>
          <p:nvPr>
            <p:ph idx="1" type="subTitle"/>
          </p:nvPr>
        </p:nvSpPr>
        <p:spPr>
          <a:xfrm>
            <a:off x="713175" y="3340725"/>
            <a:ext cx="1929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17"/>
          <p:cNvSpPr txBox="1"/>
          <p:nvPr>
            <p:ph idx="3" type="title"/>
          </p:nvPr>
        </p:nvSpPr>
        <p:spPr>
          <a:xfrm>
            <a:off x="4572077" y="2981925"/>
            <a:ext cx="19293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6" name="Google Shape;406;p17"/>
          <p:cNvSpPr txBox="1"/>
          <p:nvPr>
            <p:ph idx="4" type="subTitle"/>
          </p:nvPr>
        </p:nvSpPr>
        <p:spPr>
          <a:xfrm>
            <a:off x="4572075" y="3340725"/>
            <a:ext cx="1929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17"/>
          <p:cNvSpPr txBox="1"/>
          <p:nvPr>
            <p:ph idx="5" type="title"/>
          </p:nvPr>
        </p:nvSpPr>
        <p:spPr>
          <a:xfrm>
            <a:off x="2642624" y="2981925"/>
            <a:ext cx="19293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8" name="Google Shape;408;p17"/>
          <p:cNvSpPr txBox="1"/>
          <p:nvPr>
            <p:ph idx="6" type="subTitle"/>
          </p:nvPr>
        </p:nvSpPr>
        <p:spPr>
          <a:xfrm>
            <a:off x="2642624" y="3340725"/>
            <a:ext cx="1929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17"/>
          <p:cNvSpPr txBox="1"/>
          <p:nvPr>
            <p:ph idx="7" type="title"/>
          </p:nvPr>
        </p:nvSpPr>
        <p:spPr>
          <a:xfrm>
            <a:off x="6501526" y="2981925"/>
            <a:ext cx="19293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0" name="Google Shape;410;p17"/>
          <p:cNvSpPr txBox="1"/>
          <p:nvPr>
            <p:ph idx="8" type="subTitle"/>
          </p:nvPr>
        </p:nvSpPr>
        <p:spPr>
          <a:xfrm>
            <a:off x="6501523" y="3340725"/>
            <a:ext cx="1929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8"/>
          <p:cNvSpPr/>
          <p:nvPr/>
        </p:nvSpPr>
        <p:spPr>
          <a:xfrm>
            <a:off x="713100" y="405575"/>
            <a:ext cx="7717800" cy="651600"/>
          </a:xfrm>
          <a:prstGeom prst="roundRect">
            <a:avLst>
              <a:gd fmla="val 10566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8"/>
          <p:cNvSpPr/>
          <p:nvPr/>
        </p:nvSpPr>
        <p:spPr>
          <a:xfrm flipH="1">
            <a:off x="806847" y="420685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5" name="Google Shape;415;p18"/>
          <p:cNvGrpSpPr/>
          <p:nvPr/>
        </p:nvGrpSpPr>
        <p:grpSpPr>
          <a:xfrm>
            <a:off x="7313359" y="4591995"/>
            <a:ext cx="832289" cy="202913"/>
            <a:chOff x="305925" y="4572450"/>
            <a:chExt cx="1362175" cy="332100"/>
          </a:xfrm>
        </p:grpSpPr>
        <p:sp>
          <p:nvSpPr>
            <p:cNvPr id="416" name="Google Shape;416;p18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" name="Google Shape;437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8" name="Google Shape;438;p18"/>
          <p:cNvSpPr txBox="1"/>
          <p:nvPr>
            <p:ph idx="2" type="title"/>
          </p:nvPr>
        </p:nvSpPr>
        <p:spPr>
          <a:xfrm>
            <a:off x="1101175" y="1656688"/>
            <a:ext cx="1986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9" name="Google Shape;439;p18"/>
          <p:cNvSpPr txBox="1"/>
          <p:nvPr>
            <p:ph idx="1" type="subTitle"/>
          </p:nvPr>
        </p:nvSpPr>
        <p:spPr>
          <a:xfrm>
            <a:off x="1101175" y="2015488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18"/>
          <p:cNvSpPr txBox="1"/>
          <p:nvPr>
            <p:ph idx="3" type="title"/>
          </p:nvPr>
        </p:nvSpPr>
        <p:spPr>
          <a:xfrm>
            <a:off x="3578947" y="1656688"/>
            <a:ext cx="1986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1" name="Google Shape;441;p18"/>
          <p:cNvSpPr txBox="1"/>
          <p:nvPr>
            <p:ph idx="4" type="subTitle"/>
          </p:nvPr>
        </p:nvSpPr>
        <p:spPr>
          <a:xfrm>
            <a:off x="3579000" y="2015488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8"/>
          <p:cNvSpPr txBox="1"/>
          <p:nvPr>
            <p:ph idx="5" type="title"/>
          </p:nvPr>
        </p:nvSpPr>
        <p:spPr>
          <a:xfrm>
            <a:off x="1101175" y="3090088"/>
            <a:ext cx="1986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3" name="Google Shape;443;p18"/>
          <p:cNvSpPr txBox="1"/>
          <p:nvPr>
            <p:ph idx="6" type="subTitle"/>
          </p:nvPr>
        </p:nvSpPr>
        <p:spPr>
          <a:xfrm>
            <a:off x="1101175" y="3448888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18"/>
          <p:cNvSpPr txBox="1"/>
          <p:nvPr>
            <p:ph idx="7" type="title"/>
          </p:nvPr>
        </p:nvSpPr>
        <p:spPr>
          <a:xfrm>
            <a:off x="3578947" y="3090088"/>
            <a:ext cx="1986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5" name="Google Shape;445;p18"/>
          <p:cNvSpPr txBox="1"/>
          <p:nvPr>
            <p:ph idx="8" type="subTitle"/>
          </p:nvPr>
        </p:nvSpPr>
        <p:spPr>
          <a:xfrm>
            <a:off x="3578947" y="3448888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18"/>
          <p:cNvSpPr txBox="1"/>
          <p:nvPr>
            <p:ph idx="9" type="title"/>
          </p:nvPr>
        </p:nvSpPr>
        <p:spPr>
          <a:xfrm>
            <a:off x="6056725" y="1656688"/>
            <a:ext cx="1986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7" name="Google Shape;447;p18"/>
          <p:cNvSpPr txBox="1"/>
          <p:nvPr>
            <p:ph idx="13" type="subTitle"/>
          </p:nvPr>
        </p:nvSpPr>
        <p:spPr>
          <a:xfrm>
            <a:off x="6056725" y="2015488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18"/>
          <p:cNvSpPr txBox="1"/>
          <p:nvPr>
            <p:ph idx="14" type="title"/>
          </p:nvPr>
        </p:nvSpPr>
        <p:spPr>
          <a:xfrm>
            <a:off x="6056725" y="3090088"/>
            <a:ext cx="1986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9" name="Google Shape;449;p18"/>
          <p:cNvSpPr txBox="1"/>
          <p:nvPr>
            <p:ph idx="15" type="subTitle"/>
          </p:nvPr>
        </p:nvSpPr>
        <p:spPr>
          <a:xfrm>
            <a:off x="6056725" y="3448888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9"/>
          <p:cNvSpPr/>
          <p:nvPr/>
        </p:nvSpPr>
        <p:spPr>
          <a:xfrm flipH="1">
            <a:off x="305925" y="773250"/>
            <a:ext cx="1140000" cy="3597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9"/>
          <p:cNvSpPr/>
          <p:nvPr/>
        </p:nvSpPr>
        <p:spPr>
          <a:xfrm flipH="1">
            <a:off x="636825" y="773250"/>
            <a:ext cx="732900" cy="359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9"/>
          <p:cNvSpPr/>
          <p:nvPr/>
        </p:nvSpPr>
        <p:spPr>
          <a:xfrm flipH="1">
            <a:off x="697863" y="989563"/>
            <a:ext cx="610562" cy="610562"/>
          </a:xfrm>
          <a:custGeom>
            <a:rect b="b" l="l" r="r" t="t"/>
            <a:pathLst>
              <a:path extrusionOk="0" h="208739" w="208739">
                <a:moveTo>
                  <a:pt x="60752" y="16987"/>
                </a:moveTo>
                <a:lnTo>
                  <a:pt x="60752" y="16987"/>
                </a:lnTo>
                <a:cubicBezTo>
                  <a:pt x="59075" y="18448"/>
                  <a:pt x="57398" y="19989"/>
                  <a:pt x="55802" y="21639"/>
                </a:cubicBezTo>
                <a:lnTo>
                  <a:pt x="52502" y="21639"/>
                </a:lnTo>
                <a:cubicBezTo>
                  <a:pt x="55180" y="19962"/>
                  <a:pt x="57939" y="18393"/>
                  <a:pt x="60752" y="16987"/>
                </a:cubicBezTo>
                <a:close/>
                <a:moveTo>
                  <a:pt x="85205" y="10198"/>
                </a:moveTo>
                <a:lnTo>
                  <a:pt x="85205" y="10198"/>
                </a:lnTo>
                <a:cubicBezTo>
                  <a:pt x="82473" y="13335"/>
                  <a:pt x="79903" y="17149"/>
                  <a:pt x="77496" y="21639"/>
                </a:cubicBezTo>
                <a:lnTo>
                  <a:pt x="65784" y="21639"/>
                </a:lnTo>
                <a:cubicBezTo>
                  <a:pt x="71734" y="16635"/>
                  <a:pt x="78280" y="12740"/>
                  <a:pt x="85205" y="10198"/>
                </a:cubicBezTo>
                <a:close/>
                <a:moveTo>
                  <a:pt x="100975" y="7222"/>
                </a:moveTo>
                <a:lnTo>
                  <a:pt x="100975" y="21639"/>
                </a:lnTo>
                <a:lnTo>
                  <a:pt x="85259" y="21639"/>
                </a:lnTo>
                <a:cubicBezTo>
                  <a:pt x="90101" y="13687"/>
                  <a:pt x="95511" y="8683"/>
                  <a:pt x="100975" y="7222"/>
                </a:cubicBezTo>
                <a:close/>
                <a:moveTo>
                  <a:pt x="107737" y="7222"/>
                </a:moveTo>
                <a:cubicBezTo>
                  <a:pt x="113228" y="8683"/>
                  <a:pt x="118638" y="13687"/>
                  <a:pt x="123452" y="21639"/>
                </a:cubicBezTo>
                <a:lnTo>
                  <a:pt x="107737" y="21639"/>
                </a:lnTo>
                <a:lnTo>
                  <a:pt x="107737" y="7222"/>
                </a:lnTo>
                <a:close/>
                <a:moveTo>
                  <a:pt x="123507" y="10198"/>
                </a:moveTo>
                <a:lnTo>
                  <a:pt x="123507" y="10198"/>
                </a:lnTo>
                <a:cubicBezTo>
                  <a:pt x="130458" y="12740"/>
                  <a:pt x="137004" y="16635"/>
                  <a:pt x="142955" y="21639"/>
                </a:cubicBezTo>
                <a:lnTo>
                  <a:pt x="131243" y="21639"/>
                </a:lnTo>
                <a:cubicBezTo>
                  <a:pt x="128835" y="17149"/>
                  <a:pt x="126239" y="13335"/>
                  <a:pt x="123507" y="10198"/>
                </a:cubicBezTo>
                <a:close/>
                <a:moveTo>
                  <a:pt x="147959" y="16987"/>
                </a:moveTo>
                <a:cubicBezTo>
                  <a:pt x="150799" y="18393"/>
                  <a:pt x="153531" y="19962"/>
                  <a:pt x="156209" y="21639"/>
                </a:cubicBezTo>
                <a:lnTo>
                  <a:pt x="152936" y="21639"/>
                </a:lnTo>
                <a:cubicBezTo>
                  <a:pt x="151313" y="19989"/>
                  <a:pt x="149663" y="18448"/>
                  <a:pt x="147959" y="16987"/>
                </a:cubicBezTo>
                <a:close/>
                <a:moveTo>
                  <a:pt x="49770" y="28402"/>
                </a:moveTo>
                <a:cubicBezTo>
                  <a:pt x="49094" y="29240"/>
                  <a:pt x="48445" y="30052"/>
                  <a:pt x="47796" y="30917"/>
                </a:cubicBezTo>
                <a:cubicBezTo>
                  <a:pt x="41764" y="38897"/>
                  <a:pt x="36841" y="47931"/>
                  <a:pt x="33135" y="57696"/>
                </a:cubicBezTo>
                <a:lnTo>
                  <a:pt x="18583" y="57696"/>
                </a:lnTo>
                <a:cubicBezTo>
                  <a:pt x="23019" y="49581"/>
                  <a:pt x="28645" y="42061"/>
                  <a:pt x="35353" y="35353"/>
                </a:cubicBezTo>
                <a:cubicBezTo>
                  <a:pt x="37815" y="32892"/>
                  <a:pt x="40384" y="30566"/>
                  <a:pt x="43062" y="28402"/>
                </a:cubicBezTo>
                <a:close/>
                <a:moveTo>
                  <a:pt x="74223" y="28402"/>
                </a:moveTo>
                <a:cubicBezTo>
                  <a:pt x="73763" y="29484"/>
                  <a:pt x="73303" y="30566"/>
                  <a:pt x="72843" y="31702"/>
                </a:cubicBezTo>
                <a:cubicBezTo>
                  <a:pt x="69760" y="39465"/>
                  <a:pt x="67244" y="48229"/>
                  <a:pt x="65324" y="57696"/>
                </a:cubicBezTo>
                <a:lnTo>
                  <a:pt x="40439" y="57696"/>
                </a:lnTo>
                <a:cubicBezTo>
                  <a:pt x="45037" y="46389"/>
                  <a:pt x="51285" y="36435"/>
                  <a:pt x="58697" y="28402"/>
                </a:cubicBezTo>
                <a:close/>
                <a:moveTo>
                  <a:pt x="100975" y="28402"/>
                </a:moveTo>
                <a:lnTo>
                  <a:pt x="100975" y="57696"/>
                </a:lnTo>
                <a:lnTo>
                  <a:pt x="72221" y="57696"/>
                </a:lnTo>
                <a:cubicBezTo>
                  <a:pt x="74034" y="49148"/>
                  <a:pt x="76333" y="41250"/>
                  <a:pt x="79146" y="34217"/>
                </a:cubicBezTo>
                <a:cubicBezTo>
                  <a:pt x="79957" y="32161"/>
                  <a:pt x="80796" y="30241"/>
                  <a:pt x="81661" y="28402"/>
                </a:cubicBezTo>
                <a:close/>
                <a:moveTo>
                  <a:pt x="127077" y="28402"/>
                </a:moveTo>
                <a:cubicBezTo>
                  <a:pt x="127943" y="30241"/>
                  <a:pt x="128781" y="32161"/>
                  <a:pt x="129593" y="34217"/>
                </a:cubicBezTo>
                <a:cubicBezTo>
                  <a:pt x="132379" y="41250"/>
                  <a:pt x="134705" y="49148"/>
                  <a:pt x="136517" y="57696"/>
                </a:cubicBezTo>
                <a:lnTo>
                  <a:pt x="107737" y="57696"/>
                </a:lnTo>
                <a:lnTo>
                  <a:pt x="107737" y="28402"/>
                </a:lnTo>
                <a:close/>
                <a:moveTo>
                  <a:pt x="150015" y="28402"/>
                </a:moveTo>
                <a:cubicBezTo>
                  <a:pt x="157453" y="36435"/>
                  <a:pt x="163675" y="46389"/>
                  <a:pt x="168300" y="57696"/>
                </a:cubicBezTo>
                <a:lnTo>
                  <a:pt x="143415" y="57696"/>
                </a:lnTo>
                <a:cubicBezTo>
                  <a:pt x="141494" y="48229"/>
                  <a:pt x="138952" y="39465"/>
                  <a:pt x="135868" y="31702"/>
                </a:cubicBezTo>
                <a:cubicBezTo>
                  <a:pt x="135435" y="30566"/>
                  <a:pt x="134975" y="29484"/>
                  <a:pt x="134489" y="28402"/>
                </a:cubicBezTo>
                <a:close/>
                <a:moveTo>
                  <a:pt x="165649" y="28402"/>
                </a:moveTo>
                <a:cubicBezTo>
                  <a:pt x="168327" y="30566"/>
                  <a:pt x="170924" y="32892"/>
                  <a:pt x="173385" y="35353"/>
                </a:cubicBezTo>
                <a:cubicBezTo>
                  <a:pt x="180093" y="42061"/>
                  <a:pt x="185720" y="49581"/>
                  <a:pt x="190129" y="57696"/>
                </a:cubicBezTo>
                <a:lnTo>
                  <a:pt x="175603" y="57696"/>
                </a:lnTo>
                <a:cubicBezTo>
                  <a:pt x="171870" y="47931"/>
                  <a:pt x="166948" y="38897"/>
                  <a:pt x="160943" y="30917"/>
                </a:cubicBezTo>
                <a:cubicBezTo>
                  <a:pt x="160293" y="30052"/>
                  <a:pt x="159617" y="29240"/>
                  <a:pt x="158968" y="28402"/>
                </a:cubicBezTo>
                <a:close/>
                <a:moveTo>
                  <a:pt x="30782" y="64458"/>
                </a:moveTo>
                <a:cubicBezTo>
                  <a:pt x="27184" y="75927"/>
                  <a:pt x="25156" y="88261"/>
                  <a:pt x="24831" y="100975"/>
                </a:cubicBezTo>
                <a:lnTo>
                  <a:pt x="6816" y="100975"/>
                </a:lnTo>
                <a:cubicBezTo>
                  <a:pt x="7249" y="88207"/>
                  <a:pt x="10143" y="75846"/>
                  <a:pt x="15229" y="64458"/>
                </a:cubicBezTo>
                <a:close/>
                <a:moveTo>
                  <a:pt x="64052" y="64458"/>
                </a:moveTo>
                <a:cubicBezTo>
                  <a:pt x="62132" y="75927"/>
                  <a:pt x="61050" y="88261"/>
                  <a:pt x="60888" y="100975"/>
                </a:cubicBezTo>
                <a:lnTo>
                  <a:pt x="31593" y="100975"/>
                </a:lnTo>
                <a:cubicBezTo>
                  <a:pt x="31945" y="88018"/>
                  <a:pt x="34163" y="75684"/>
                  <a:pt x="37923" y="64458"/>
                </a:cubicBezTo>
                <a:close/>
                <a:moveTo>
                  <a:pt x="100975" y="64458"/>
                </a:moveTo>
                <a:lnTo>
                  <a:pt x="100975" y="100975"/>
                </a:lnTo>
                <a:lnTo>
                  <a:pt x="67650" y="100975"/>
                </a:lnTo>
                <a:cubicBezTo>
                  <a:pt x="67812" y="88207"/>
                  <a:pt x="68921" y="75873"/>
                  <a:pt x="70923" y="64458"/>
                </a:cubicBezTo>
                <a:close/>
                <a:moveTo>
                  <a:pt x="137816" y="64458"/>
                </a:moveTo>
                <a:cubicBezTo>
                  <a:pt x="139790" y="75873"/>
                  <a:pt x="140926" y="88207"/>
                  <a:pt x="141089" y="100975"/>
                </a:cubicBezTo>
                <a:lnTo>
                  <a:pt x="107737" y="100975"/>
                </a:lnTo>
                <a:lnTo>
                  <a:pt x="107737" y="64458"/>
                </a:lnTo>
                <a:close/>
                <a:moveTo>
                  <a:pt x="170816" y="64458"/>
                </a:moveTo>
                <a:cubicBezTo>
                  <a:pt x="174575" y="75684"/>
                  <a:pt x="176793" y="88018"/>
                  <a:pt x="177118" y="100975"/>
                </a:cubicBezTo>
                <a:lnTo>
                  <a:pt x="147851" y="100975"/>
                </a:lnTo>
                <a:cubicBezTo>
                  <a:pt x="147689" y="88261"/>
                  <a:pt x="146607" y="75927"/>
                  <a:pt x="144659" y="64458"/>
                </a:cubicBezTo>
                <a:close/>
                <a:moveTo>
                  <a:pt x="193483" y="64458"/>
                </a:moveTo>
                <a:cubicBezTo>
                  <a:pt x="198595" y="75846"/>
                  <a:pt x="201462" y="88207"/>
                  <a:pt x="201895" y="100975"/>
                </a:cubicBezTo>
                <a:lnTo>
                  <a:pt x="183880" y="100975"/>
                </a:lnTo>
                <a:cubicBezTo>
                  <a:pt x="183583" y="88261"/>
                  <a:pt x="181554" y="75927"/>
                  <a:pt x="177957" y="64458"/>
                </a:cubicBezTo>
                <a:close/>
                <a:moveTo>
                  <a:pt x="24831" y="107737"/>
                </a:moveTo>
                <a:cubicBezTo>
                  <a:pt x="25156" y="120450"/>
                  <a:pt x="27184" y="132784"/>
                  <a:pt x="30782" y="144253"/>
                </a:cubicBezTo>
                <a:lnTo>
                  <a:pt x="15229" y="144253"/>
                </a:lnTo>
                <a:cubicBezTo>
                  <a:pt x="10143" y="132866"/>
                  <a:pt x="7249" y="120531"/>
                  <a:pt x="6816" y="107737"/>
                </a:cubicBezTo>
                <a:close/>
                <a:moveTo>
                  <a:pt x="60888" y="107737"/>
                </a:moveTo>
                <a:cubicBezTo>
                  <a:pt x="61050" y="120477"/>
                  <a:pt x="62132" y="132811"/>
                  <a:pt x="64052" y="144253"/>
                </a:cubicBezTo>
                <a:lnTo>
                  <a:pt x="37923" y="144253"/>
                </a:lnTo>
                <a:cubicBezTo>
                  <a:pt x="34163" y="133055"/>
                  <a:pt x="31945" y="120720"/>
                  <a:pt x="31593" y="107737"/>
                </a:cubicBezTo>
                <a:close/>
                <a:moveTo>
                  <a:pt x="100975" y="107737"/>
                </a:moveTo>
                <a:lnTo>
                  <a:pt x="100975" y="144253"/>
                </a:lnTo>
                <a:lnTo>
                  <a:pt x="70923" y="144253"/>
                </a:lnTo>
                <a:cubicBezTo>
                  <a:pt x="68921" y="132866"/>
                  <a:pt x="67812" y="120531"/>
                  <a:pt x="67650" y="107737"/>
                </a:cubicBezTo>
                <a:close/>
                <a:moveTo>
                  <a:pt x="141089" y="107737"/>
                </a:moveTo>
                <a:cubicBezTo>
                  <a:pt x="140926" y="120531"/>
                  <a:pt x="139790" y="132866"/>
                  <a:pt x="137816" y="144253"/>
                </a:cubicBezTo>
                <a:lnTo>
                  <a:pt x="107737" y="144253"/>
                </a:lnTo>
                <a:lnTo>
                  <a:pt x="107737" y="107737"/>
                </a:lnTo>
                <a:close/>
                <a:moveTo>
                  <a:pt x="177118" y="107737"/>
                </a:moveTo>
                <a:cubicBezTo>
                  <a:pt x="176793" y="120720"/>
                  <a:pt x="174575" y="133055"/>
                  <a:pt x="170816" y="144253"/>
                </a:cubicBezTo>
                <a:lnTo>
                  <a:pt x="144659" y="144253"/>
                </a:lnTo>
                <a:cubicBezTo>
                  <a:pt x="146607" y="132811"/>
                  <a:pt x="147689" y="120477"/>
                  <a:pt x="147851" y="107737"/>
                </a:cubicBezTo>
                <a:close/>
                <a:moveTo>
                  <a:pt x="201895" y="107737"/>
                </a:moveTo>
                <a:cubicBezTo>
                  <a:pt x="201462" y="120531"/>
                  <a:pt x="198595" y="132866"/>
                  <a:pt x="193483" y="144253"/>
                </a:cubicBezTo>
                <a:lnTo>
                  <a:pt x="177957" y="144253"/>
                </a:lnTo>
                <a:cubicBezTo>
                  <a:pt x="181554" y="132784"/>
                  <a:pt x="183583" y="120450"/>
                  <a:pt x="183880" y="107737"/>
                </a:cubicBezTo>
                <a:close/>
                <a:moveTo>
                  <a:pt x="33135" y="151016"/>
                </a:moveTo>
                <a:cubicBezTo>
                  <a:pt x="36841" y="160807"/>
                  <a:pt x="41764" y="169842"/>
                  <a:pt x="47796" y="177794"/>
                </a:cubicBezTo>
                <a:cubicBezTo>
                  <a:pt x="48445" y="178660"/>
                  <a:pt x="49094" y="179498"/>
                  <a:pt x="49770" y="180337"/>
                </a:cubicBezTo>
                <a:lnTo>
                  <a:pt x="43062" y="180337"/>
                </a:lnTo>
                <a:cubicBezTo>
                  <a:pt x="40384" y="178173"/>
                  <a:pt x="37815" y="175847"/>
                  <a:pt x="35353" y="173385"/>
                </a:cubicBezTo>
                <a:cubicBezTo>
                  <a:pt x="28645" y="166650"/>
                  <a:pt x="23019" y="159130"/>
                  <a:pt x="18583" y="151016"/>
                </a:cubicBezTo>
                <a:close/>
                <a:moveTo>
                  <a:pt x="65324" y="151016"/>
                </a:moveTo>
                <a:cubicBezTo>
                  <a:pt x="67244" y="160483"/>
                  <a:pt x="69760" y="169274"/>
                  <a:pt x="72843" y="177010"/>
                </a:cubicBezTo>
                <a:cubicBezTo>
                  <a:pt x="73303" y="178146"/>
                  <a:pt x="73763" y="179255"/>
                  <a:pt x="74223" y="180337"/>
                </a:cubicBezTo>
                <a:lnTo>
                  <a:pt x="58697" y="180337"/>
                </a:lnTo>
                <a:cubicBezTo>
                  <a:pt x="51285" y="172276"/>
                  <a:pt x="45037" y="162322"/>
                  <a:pt x="40439" y="151016"/>
                </a:cubicBezTo>
                <a:close/>
                <a:moveTo>
                  <a:pt x="100975" y="151016"/>
                </a:moveTo>
                <a:lnTo>
                  <a:pt x="100975" y="180337"/>
                </a:lnTo>
                <a:lnTo>
                  <a:pt x="81661" y="180337"/>
                </a:lnTo>
                <a:cubicBezTo>
                  <a:pt x="80796" y="178498"/>
                  <a:pt x="79957" y="176550"/>
                  <a:pt x="79146" y="174521"/>
                </a:cubicBezTo>
                <a:cubicBezTo>
                  <a:pt x="76333" y="167489"/>
                  <a:pt x="74034" y="159563"/>
                  <a:pt x="72221" y="151016"/>
                </a:cubicBezTo>
                <a:close/>
                <a:moveTo>
                  <a:pt x="136517" y="151016"/>
                </a:moveTo>
                <a:cubicBezTo>
                  <a:pt x="134705" y="159563"/>
                  <a:pt x="132379" y="167489"/>
                  <a:pt x="129593" y="174521"/>
                </a:cubicBezTo>
                <a:cubicBezTo>
                  <a:pt x="128781" y="176550"/>
                  <a:pt x="127943" y="178498"/>
                  <a:pt x="127077" y="180337"/>
                </a:cubicBezTo>
                <a:lnTo>
                  <a:pt x="107737" y="180337"/>
                </a:lnTo>
                <a:lnTo>
                  <a:pt x="107737" y="151016"/>
                </a:lnTo>
                <a:close/>
                <a:moveTo>
                  <a:pt x="168300" y="151016"/>
                </a:moveTo>
                <a:cubicBezTo>
                  <a:pt x="163675" y="162322"/>
                  <a:pt x="157453" y="172276"/>
                  <a:pt x="150015" y="180337"/>
                </a:cubicBezTo>
                <a:lnTo>
                  <a:pt x="134489" y="180337"/>
                </a:lnTo>
                <a:cubicBezTo>
                  <a:pt x="134975" y="179255"/>
                  <a:pt x="135435" y="178146"/>
                  <a:pt x="135868" y="177010"/>
                </a:cubicBezTo>
                <a:cubicBezTo>
                  <a:pt x="138952" y="169274"/>
                  <a:pt x="141494" y="160483"/>
                  <a:pt x="143415" y="151016"/>
                </a:cubicBezTo>
                <a:close/>
                <a:moveTo>
                  <a:pt x="190129" y="151016"/>
                </a:moveTo>
                <a:cubicBezTo>
                  <a:pt x="185720" y="159130"/>
                  <a:pt x="180093" y="166650"/>
                  <a:pt x="173385" y="173385"/>
                </a:cubicBezTo>
                <a:cubicBezTo>
                  <a:pt x="170924" y="175847"/>
                  <a:pt x="168327" y="178173"/>
                  <a:pt x="165649" y="180337"/>
                </a:cubicBezTo>
                <a:lnTo>
                  <a:pt x="158968" y="180337"/>
                </a:lnTo>
                <a:cubicBezTo>
                  <a:pt x="159617" y="179498"/>
                  <a:pt x="160293" y="178660"/>
                  <a:pt x="160943" y="177794"/>
                </a:cubicBezTo>
                <a:cubicBezTo>
                  <a:pt x="166948" y="169842"/>
                  <a:pt x="171870" y="160807"/>
                  <a:pt x="175603" y="151016"/>
                </a:cubicBezTo>
                <a:close/>
                <a:moveTo>
                  <a:pt x="55802" y="187099"/>
                </a:moveTo>
                <a:cubicBezTo>
                  <a:pt x="57398" y="188722"/>
                  <a:pt x="59075" y="190291"/>
                  <a:pt x="60752" y="191752"/>
                </a:cubicBezTo>
                <a:cubicBezTo>
                  <a:pt x="57939" y="190318"/>
                  <a:pt x="55180" y="188776"/>
                  <a:pt x="52502" y="187099"/>
                </a:cubicBezTo>
                <a:close/>
                <a:moveTo>
                  <a:pt x="156209" y="187099"/>
                </a:moveTo>
                <a:cubicBezTo>
                  <a:pt x="153531" y="188776"/>
                  <a:pt x="150799" y="190318"/>
                  <a:pt x="147959" y="191752"/>
                </a:cubicBezTo>
                <a:cubicBezTo>
                  <a:pt x="149663" y="190291"/>
                  <a:pt x="151313" y="188722"/>
                  <a:pt x="152936" y="187099"/>
                </a:cubicBezTo>
                <a:close/>
                <a:moveTo>
                  <a:pt x="77496" y="187099"/>
                </a:moveTo>
                <a:cubicBezTo>
                  <a:pt x="79903" y="191562"/>
                  <a:pt x="82473" y="195403"/>
                  <a:pt x="85205" y="198541"/>
                </a:cubicBezTo>
                <a:cubicBezTo>
                  <a:pt x="78280" y="195998"/>
                  <a:pt x="71734" y="192103"/>
                  <a:pt x="65784" y="187099"/>
                </a:cubicBezTo>
                <a:close/>
                <a:moveTo>
                  <a:pt x="142955" y="187099"/>
                </a:moveTo>
                <a:cubicBezTo>
                  <a:pt x="137004" y="192103"/>
                  <a:pt x="130458" y="195998"/>
                  <a:pt x="123507" y="198541"/>
                </a:cubicBezTo>
                <a:cubicBezTo>
                  <a:pt x="126239" y="195403"/>
                  <a:pt x="128835" y="191562"/>
                  <a:pt x="131243" y="187099"/>
                </a:cubicBezTo>
                <a:close/>
                <a:moveTo>
                  <a:pt x="100975" y="187099"/>
                </a:moveTo>
                <a:lnTo>
                  <a:pt x="100975" y="201516"/>
                </a:lnTo>
                <a:cubicBezTo>
                  <a:pt x="95511" y="200029"/>
                  <a:pt x="90101" y="195052"/>
                  <a:pt x="85259" y="187099"/>
                </a:cubicBezTo>
                <a:close/>
                <a:moveTo>
                  <a:pt x="123452" y="187099"/>
                </a:moveTo>
                <a:cubicBezTo>
                  <a:pt x="118638" y="195052"/>
                  <a:pt x="113228" y="200029"/>
                  <a:pt x="107737" y="201516"/>
                </a:cubicBezTo>
                <a:lnTo>
                  <a:pt x="107737" y="187099"/>
                </a:lnTo>
                <a:close/>
                <a:moveTo>
                  <a:pt x="104356" y="0"/>
                </a:moveTo>
                <a:cubicBezTo>
                  <a:pt x="76495" y="0"/>
                  <a:pt x="50284" y="10847"/>
                  <a:pt x="30566" y="30566"/>
                </a:cubicBezTo>
                <a:cubicBezTo>
                  <a:pt x="10847" y="50284"/>
                  <a:pt x="0" y="76495"/>
                  <a:pt x="0" y="104356"/>
                </a:cubicBezTo>
                <a:cubicBezTo>
                  <a:pt x="0" y="132243"/>
                  <a:pt x="10847" y="158454"/>
                  <a:pt x="30566" y="178173"/>
                </a:cubicBezTo>
                <a:cubicBezTo>
                  <a:pt x="50284" y="197865"/>
                  <a:pt x="76495" y="208739"/>
                  <a:pt x="104356" y="208739"/>
                </a:cubicBezTo>
                <a:cubicBezTo>
                  <a:pt x="132243" y="208739"/>
                  <a:pt x="158454" y="197865"/>
                  <a:pt x="178173" y="178173"/>
                </a:cubicBezTo>
                <a:cubicBezTo>
                  <a:pt x="197865" y="158454"/>
                  <a:pt x="208739" y="132243"/>
                  <a:pt x="208739" y="104356"/>
                </a:cubicBezTo>
                <a:cubicBezTo>
                  <a:pt x="208739" y="76495"/>
                  <a:pt x="197865" y="50284"/>
                  <a:pt x="178173" y="30566"/>
                </a:cubicBezTo>
                <a:cubicBezTo>
                  <a:pt x="158454" y="10847"/>
                  <a:pt x="132243" y="0"/>
                  <a:pt x="1043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9"/>
          <p:cNvSpPr/>
          <p:nvPr/>
        </p:nvSpPr>
        <p:spPr>
          <a:xfrm flipH="1">
            <a:off x="837100" y="3813138"/>
            <a:ext cx="332100" cy="340800"/>
          </a:xfrm>
          <a:prstGeom prst="roundRect">
            <a:avLst>
              <a:gd fmla="val 1497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9"/>
          <p:cNvSpPr/>
          <p:nvPr/>
        </p:nvSpPr>
        <p:spPr>
          <a:xfrm>
            <a:off x="7835400" y="4454400"/>
            <a:ext cx="610500" cy="299400"/>
          </a:xfrm>
          <a:prstGeom prst="rightArrow">
            <a:avLst>
              <a:gd fmla="val 50000" name="adj1"/>
              <a:gd fmla="val 137984" name="adj2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9"/>
          <p:cNvSpPr/>
          <p:nvPr/>
        </p:nvSpPr>
        <p:spPr>
          <a:xfrm>
            <a:off x="868177" y="3915674"/>
            <a:ext cx="269948" cy="135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2"/>
                </a:solidFill>
                <a:latin typeface="Fahkwang"/>
              </a:rPr>
              <a:t>SL</a:t>
            </a:r>
          </a:p>
        </p:txBody>
      </p:sp>
      <p:grpSp>
        <p:nvGrpSpPr>
          <p:cNvPr id="458" name="Google Shape;458;p19"/>
          <p:cNvGrpSpPr/>
          <p:nvPr/>
        </p:nvGrpSpPr>
        <p:grpSpPr>
          <a:xfrm flipH="1" rot="-5400000">
            <a:off x="322200" y="2602788"/>
            <a:ext cx="1362175" cy="332100"/>
            <a:chOff x="305925" y="4572450"/>
            <a:chExt cx="1362175" cy="332100"/>
          </a:xfrm>
        </p:grpSpPr>
        <p:sp>
          <p:nvSpPr>
            <p:cNvPr id="459" name="Google Shape;459;p19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0" name="Google Shape;480;p19"/>
          <p:cNvSpPr/>
          <p:nvPr/>
        </p:nvSpPr>
        <p:spPr>
          <a:xfrm flipH="1">
            <a:off x="662597" y="45180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9"/>
          <p:cNvSpPr/>
          <p:nvPr/>
        </p:nvSpPr>
        <p:spPr>
          <a:xfrm flipH="1">
            <a:off x="8054547" y="4533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9"/>
          <p:cNvSpPr/>
          <p:nvPr/>
        </p:nvSpPr>
        <p:spPr>
          <a:xfrm>
            <a:off x="1581625" y="1195950"/>
            <a:ext cx="6849300" cy="27516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9"/>
          <p:cNvSpPr txBox="1"/>
          <p:nvPr>
            <p:ph hasCustomPrompt="1" type="title"/>
          </p:nvPr>
        </p:nvSpPr>
        <p:spPr>
          <a:xfrm>
            <a:off x="1960963" y="1887900"/>
            <a:ext cx="28425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4" name="Google Shape;484;p19"/>
          <p:cNvSpPr txBox="1"/>
          <p:nvPr>
            <p:ph idx="1" type="subTitle"/>
          </p:nvPr>
        </p:nvSpPr>
        <p:spPr>
          <a:xfrm>
            <a:off x="1960963" y="2656800"/>
            <a:ext cx="2842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5" name="Google Shape;485;p19"/>
          <p:cNvSpPr txBox="1"/>
          <p:nvPr>
            <p:ph hasCustomPrompt="1" idx="2" type="title"/>
          </p:nvPr>
        </p:nvSpPr>
        <p:spPr>
          <a:xfrm>
            <a:off x="5209088" y="1887913"/>
            <a:ext cx="28425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6" name="Google Shape;486;p19"/>
          <p:cNvSpPr txBox="1"/>
          <p:nvPr>
            <p:ph idx="3" type="subTitle"/>
          </p:nvPr>
        </p:nvSpPr>
        <p:spPr>
          <a:xfrm>
            <a:off x="5209088" y="2656790"/>
            <a:ext cx="2842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0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0"/>
          <p:cNvSpPr/>
          <p:nvPr/>
        </p:nvSpPr>
        <p:spPr>
          <a:xfrm>
            <a:off x="713100" y="405575"/>
            <a:ext cx="7717800" cy="651600"/>
          </a:xfrm>
          <a:prstGeom prst="roundRect">
            <a:avLst>
              <a:gd fmla="val 10566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0"/>
          <p:cNvSpPr/>
          <p:nvPr/>
        </p:nvSpPr>
        <p:spPr>
          <a:xfrm flipH="1">
            <a:off x="8054547" y="45180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1" name="Google Shape;491;p20"/>
          <p:cNvGrpSpPr/>
          <p:nvPr/>
        </p:nvGrpSpPr>
        <p:grpSpPr>
          <a:xfrm>
            <a:off x="996934" y="4591995"/>
            <a:ext cx="832289" cy="202913"/>
            <a:chOff x="305925" y="4572450"/>
            <a:chExt cx="1362175" cy="332100"/>
          </a:xfrm>
        </p:grpSpPr>
        <p:sp>
          <p:nvSpPr>
            <p:cNvPr id="492" name="Google Shape;492;p20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3" name="Google Shape;513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19997" y="773250"/>
            <a:ext cx="4432200" cy="35970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291850" y="773250"/>
            <a:ext cx="2311500" cy="35970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7697875" y="773250"/>
            <a:ext cx="1140000" cy="3597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774075" y="773250"/>
            <a:ext cx="732900" cy="359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7835375" y="989563"/>
            <a:ext cx="610562" cy="610562"/>
          </a:xfrm>
          <a:custGeom>
            <a:rect b="b" l="l" r="r" t="t"/>
            <a:pathLst>
              <a:path extrusionOk="0" h="208739" w="208739">
                <a:moveTo>
                  <a:pt x="60752" y="16987"/>
                </a:moveTo>
                <a:lnTo>
                  <a:pt x="60752" y="16987"/>
                </a:lnTo>
                <a:cubicBezTo>
                  <a:pt x="59075" y="18448"/>
                  <a:pt x="57398" y="19989"/>
                  <a:pt x="55802" y="21639"/>
                </a:cubicBezTo>
                <a:lnTo>
                  <a:pt x="52502" y="21639"/>
                </a:lnTo>
                <a:cubicBezTo>
                  <a:pt x="55180" y="19962"/>
                  <a:pt x="57939" y="18393"/>
                  <a:pt x="60752" y="16987"/>
                </a:cubicBezTo>
                <a:close/>
                <a:moveTo>
                  <a:pt x="85205" y="10198"/>
                </a:moveTo>
                <a:lnTo>
                  <a:pt x="85205" y="10198"/>
                </a:lnTo>
                <a:cubicBezTo>
                  <a:pt x="82473" y="13335"/>
                  <a:pt x="79903" y="17149"/>
                  <a:pt x="77496" y="21639"/>
                </a:cubicBezTo>
                <a:lnTo>
                  <a:pt x="65784" y="21639"/>
                </a:lnTo>
                <a:cubicBezTo>
                  <a:pt x="71734" y="16635"/>
                  <a:pt x="78280" y="12740"/>
                  <a:pt x="85205" y="10198"/>
                </a:cubicBezTo>
                <a:close/>
                <a:moveTo>
                  <a:pt x="100975" y="7222"/>
                </a:moveTo>
                <a:lnTo>
                  <a:pt x="100975" y="21639"/>
                </a:lnTo>
                <a:lnTo>
                  <a:pt x="85259" y="21639"/>
                </a:lnTo>
                <a:cubicBezTo>
                  <a:pt x="90101" y="13687"/>
                  <a:pt x="95511" y="8683"/>
                  <a:pt x="100975" y="7222"/>
                </a:cubicBezTo>
                <a:close/>
                <a:moveTo>
                  <a:pt x="107737" y="7222"/>
                </a:moveTo>
                <a:cubicBezTo>
                  <a:pt x="113228" y="8683"/>
                  <a:pt x="118638" y="13687"/>
                  <a:pt x="123452" y="21639"/>
                </a:cubicBezTo>
                <a:lnTo>
                  <a:pt x="107737" y="21639"/>
                </a:lnTo>
                <a:lnTo>
                  <a:pt x="107737" y="7222"/>
                </a:lnTo>
                <a:close/>
                <a:moveTo>
                  <a:pt x="123507" y="10198"/>
                </a:moveTo>
                <a:lnTo>
                  <a:pt x="123507" y="10198"/>
                </a:lnTo>
                <a:cubicBezTo>
                  <a:pt x="130458" y="12740"/>
                  <a:pt x="137004" y="16635"/>
                  <a:pt x="142955" y="21639"/>
                </a:cubicBezTo>
                <a:lnTo>
                  <a:pt x="131243" y="21639"/>
                </a:lnTo>
                <a:cubicBezTo>
                  <a:pt x="128835" y="17149"/>
                  <a:pt x="126239" y="13335"/>
                  <a:pt x="123507" y="10198"/>
                </a:cubicBezTo>
                <a:close/>
                <a:moveTo>
                  <a:pt x="147959" y="16987"/>
                </a:moveTo>
                <a:cubicBezTo>
                  <a:pt x="150799" y="18393"/>
                  <a:pt x="153531" y="19962"/>
                  <a:pt x="156209" y="21639"/>
                </a:cubicBezTo>
                <a:lnTo>
                  <a:pt x="152936" y="21639"/>
                </a:lnTo>
                <a:cubicBezTo>
                  <a:pt x="151313" y="19989"/>
                  <a:pt x="149663" y="18448"/>
                  <a:pt x="147959" y="16987"/>
                </a:cubicBezTo>
                <a:close/>
                <a:moveTo>
                  <a:pt x="49770" y="28402"/>
                </a:moveTo>
                <a:cubicBezTo>
                  <a:pt x="49094" y="29240"/>
                  <a:pt x="48445" y="30052"/>
                  <a:pt x="47796" y="30917"/>
                </a:cubicBezTo>
                <a:cubicBezTo>
                  <a:pt x="41764" y="38897"/>
                  <a:pt x="36841" y="47931"/>
                  <a:pt x="33135" y="57696"/>
                </a:cubicBezTo>
                <a:lnTo>
                  <a:pt x="18583" y="57696"/>
                </a:lnTo>
                <a:cubicBezTo>
                  <a:pt x="23019" y="49581"/>
                  <a:pt x="28645" y="42061"/>
                  <a:pt x="35353" y="35353"/>
                </a:cubicBezTo>
                <a:cubicBezTo>
                  <a:pt x="37815" y="32892"/>
                  <a:pt x="40384" y="30566"/>
                  <a:pt x="43062" y="28402"/>
                </a:cubicBezTo>
                <a:close/>
                <a:moveTo>
                  <a:pt x="74223" y="28402"/>
                </a:moveTo>
                <a:cubicBezTo>
                  <a:pt x="73763" y="29484"/>
                  <a:pt x="73303" y="30566"/>
                  <a:pt x="72843" y="31702"/>
                </a:cubicBezTo>
                <a:cubicBezTo>
                  <a:pt x="69760" y="39465"/>
                  <a:pt x="67244" y="48229"/>
                  <a:pt x="65324" y="57696"/>
                </a:cubicBezTo>
                <a:lnTo>
                  <a:pt x="40439" y="57696"/>
                </a:lnTo>
                <a:cubicBezTo>
                  <a:pt x="45037" y="46389"/>
                  <a:pt x="51285" y="36435"/>
                  <a:pt x="58697" y="28402"/>
                </a:cubicBezTo>
                <a:close/>
                <a:moveTo>
                  <a:pt x="100975" y="28402"/>
                </a:moveTo>
                <a:lnTo>
                  <a:pt x="100975" y="57696"/>
                </a:lnTo>
                <a:lnTo>
                  <a:pt x="72221" y="57696"/>
                </a:lnTo>
                <a:cubicBezTo>
                  <a:pt x="74034" y="49148"/>
                  <a:pt x="76333" y="41250"/>
                  <a:pt x="79146" y="34217"/>
                </a:cubicBezTo>
                <a:cubicBezTo>
                  <a:pt x="79957" y="32161"/>
                  <a:pt x="80796" y="30241"/>
                  <a:pt x="81661" y="28402"/>
                </a:cubicBezTo>
                <a:close/>
                <a:moveTo>
                  <a:pt x="127077" y="28402"/>
                </a:moveTo>
                <a:cubicBezTo>
                  <a:pt x="127943" y="30241"/>
                  <a:pt x="128781" y="32161"/>
                  <a:pt x="129593" y="34217"/>
                </a:cubicBezTo>
                <a:cubicBezTo>
                  <a:pt x="132379" y="41250"/>
                  <a:pt x="134705" y="49148"/>
                  <a:pt x="136517" y="57696"/>
                </a:cubicBezTo>
                <a:lnTo>
                  <a:pt x="107737" y="57696"/>
                </a:lnTo>
                <a:lnTo>
                  <a:pt x="107737" y="28402"/>
                </a:lnTo>
                <a:close/>
                <a:moveTo>
                  <a:pt x="150015" y="28402"/>
                </a:moveTo>
                <a:cubicBezTo>
                  <a:pt x="157453" y="36435"/>
                  <a:pt x="163675" y="46389"/>
                  <a:pt x="168300" y="57696"/>
                </a:cubicBezTo>
                <a:lnTo>
                  <a:pt x="143415" y="57696"/>
                </a:lnTo>
                <a:cubicBezTo>
                  <a:pt x="141494" y="48229"/>
                  <a:pt x="138952" y="39465"/>
                  <a:pt x="135868" y="31702"/>
                </a:cubicBezTo>
                <a:cubicBezTo>
                  <a:pt x="135435" y="30566"/>
                  <a:pt x="134975" y="29484"/>
                  <a:pt x="134489" y="28402"/>
                </a:cubicBezTo>
                <a:close/>
                <a:moveTo>
                  <a:pt x="165649" y="28402"/>
                </a:moveTo>
                <a:cubicBezTo>
                  <a:pt x="168327" y="30566"/>
                  <a:pt x="170924" y="32892"/>
                  <a:pt x="173385" y="35353"/>
                </a:cubicBezTo>
                <a:cubicBezTo>
                  <a:pt x="180093" y="42061"/>
                  <a:pt x="185720" y="49581"/>
                  <a:pt x="190129" y="57696"/>
                </a:cubicBezTo>
                <a:lnTo>
                  <a:pt x="175603" y="57696"/>
                </a:lnTo>
                <a:cubicBezTo>
                  <a:pt x="171870" y="47931"/>
                  <a:pt x="166948" y="38897"/>
                  <a:pt x="160943" y="30917"/>
                </a:cubicBezTo>
                <a:cubicBezTo>
                  <a:pt x="160293" y="30052"/>
                  <a:pt x="159617" y="29240"/>
                  <a:pt x="158968" y="28402"/>
                </a:cubicBezTo>
                <a:close/>
                <a:moveTo>
                  <a:pt x="30782" y="64458"/>
                </a:moveTo>
                <a:cubicBezTo>
                  <a:pt x="27184" y="75927"/>
                  <a:pt x="25156" y="88261"/>
                  <a:pt x="24831" y="100975"/>
                </a:cubicBezTo>
                <a:lnTo>
                  <a:pt x="6816" y="100975"/>
                </a:lnTo>
                <a:cubicBezTo>
                  <a:pt x="7249" y="88207"/>
                  <a:pt x="10143" y="75846"/>
                  <a:pt x="15229" y="64458"/>
                </a:cubicBezTo>
                <a:close/>
                <a:moveTo>
                  <a:pt x="64052" y="64458"/>
                </a:moveTo>
                <a:cubicBezTo>
                  <a:pt x="62132" y="75927"/>
                  <a:pt x="61050" y="88261"/>
                  <a:pt x="60888" y="100975"/>
                </a:cubicBezTo>
                <a:lnTo>
                  <a:pt x="31593" y="100975"/>
                </a:lnTo>
                <a:cubicBezTo>
                  <a:pt x="31945" y="88018"/>
                  <a:pt x="34163" y="75684"/>
                  <a:pt x="37923" y="64458"/>
                </a:cubicBezTo>
                <a:close/>
                <a:moveTo>
                  <a:pt x="100975" y="64458"/>
                </a:moveTo>
                <a:lnTo>
                  <a:pt x="100975" y="100975"/>
                </a:lnTo>
                <a:lnTo>
                  <a:pt x="67650" y="100975"/>
                </a:lnTo>
                <a:cubicBezTo>
                  <a:pt x="67812" y="88207"/>
                  <a:pt x="68921" y="75873"/>
                  <a:pt x="70923" y="64458"/>
                </a:cubicBezTo>
                <a:close/>
                <a:moveTo>
                  <a:pt x="137816" y="64458"/>
                </a:moveTo>
                <a:cubicBezTo>
                  <a:pt x="139790" y="75873"/>
                  <a:pt x="140926" y="88207"/>
                  <a:pt x="141089" y="100975"/>
                </a:cubicBezTo>
                <a:lnTo>
                  <a:pt x="107737" y="100975"/>
                </a:lnTo>
                <a:lnTo>
                  <a:pt x="107737" y="64458"/>
                </a:lnTo>
                <a:close/>
                <a:moveTo>
                  <a:pt x="170816" y="64458"/>
                </a:moveTo>
                <a:cubicBezTo>
                  <a:pt x="174575" y="75684"/>
                  <a:pt x="176793" y="88018"/>
                  <a:pt x="177118" y="100975"/>
                </a:cubicBezTo>
                <a:lnTo>
                  <a:pt x="147851" y="100975"/>
                </a:lnTo>
                <a:cubicBezTo>
                  <a:pt x="147689" y="88261"/>
                  <a:pt x="146607" y="75927"/>
                  <a:pt x="144659" y="64458"/>
                </a:cubicBezTo>
                <a:close/>
                <a:moveTo>
                  <a:pt x="193483" y="64458"/>
                </a:moveTo>
                <a:cubicBezTo>
                  <a:pt x="198595" y="75846"/>
                  <a:pt x="201462" y="88207"/>
                  <a:pt x="201895" y="100975"/>
                </a:cubicBezTo>
                <a:lnTo>
                  <a:pt x="183880" y="100975"/>
                </a:lnTo>
                <a:cubicBezTo>
                  <a:pt x="183583" y="88261"/>
                  <a:pt x="181554" y="75927"/>
                  <a:pt x="177957" y="64458"/>
                </a:cubicBezTo>
                <a:close/>
                <a:moveTo>
                  <a:pt x="24831" y="107737"/>
                </a:moveTo>
                <a:cubicBezTo>
                  <a:pt x="25156" y="120450"/>
                  <a:pt x="27184" y="132784"/>
                  <a:pt x="30782" y="144253"/>
                </a:cubicBezTo>
                <a:lnTo>
                  <a:pt x="15229" y="144253"/>
                </a:lnTo>
                <a:cubicBezTo>
                  <a:pt x="10143" y="132866"/>
                  <a:pt x="7249" y="120531"/>
                  <a:pt x="6816" y="107737"/>
                </a:cubicBezTo>
                <a:close/>
                <a:moveTo>
                  <a:pt x="60888" y="107737"/>
                </a:moveTo>
                <a:cubicBezTo>
                  <a:pt x="61050" y="120477"/>
                  <a:pt x="62132" y="132811"/>
                  <a:pt x="64052" y="144253"/>
                </a:cubicBezTo>
                <a:lnTo>
                  <a:pt x="37923" y="144253"/>
                </a:lnTo>
                <a:cubicBezTo>
                  <a:pt x="34163" y="133055"/>
                  <a:pt x="31945" y="120720"/>
                  <a:pt x="31593" y="107737"/>
                </a:cubicBezTo>
                <a:close/>
                <a:moveTo>
                  <a:pt x="100975" y="107737"/>
                </a:moveTo>
                <a:lnTo>
                  <a:pt x="100975" y="144253"/>
                </a:lnTo>
                <a:lnTo>
                  <a:pt x="70923" y="144253"/>
                </a:lnTo>
                <a:cubicBezTo>
                  <a:pt x="68921" y="132866"/>
                  <a:pt x="67812" y="120531"/>
                  <a:pt x="67650" y="107737"/>
                </a:cubicBezTo>
                <a:close/>
                <a:moveTo>
                  <a:pt x="141089" y="107737"/>
                </a:moveTo>
                <a:cubicBezTo>
                  <a:pt x="140926" y="120531"/>
                  <a:pt x="139790" y="132866"/>
                  <a:pt x="137816" y="144253"/>
                </a:cubicBezTo>
                <a:lnTo>
                  <a:pt x="107737" y="144253"/>
                </a:lnTo>
                <a:lnTo>
                  <a:pt x="107737" y="107737"/>
                </a:lnTo>
                <a:close/>
                <a:moveTo>
                  <a:pt x="177118" y="107737"/>
                </a:moveTo>
                <a:cubicBezTo>
                  <a:pt x="176793" y="120720"/>
                  <a:pt x="174575" y="133055"/>
                  <a:pt x="170816" y="144253"/>
                </a:cubicBezTo>
                <a:lnTo>
                  <a:pt x="144659" y="144253"/>
                </a:lnTo>
                <a:cubicBezTo>
                  <a:pt x="146607" y="132811"/>
                  <a:pt x="147689" y="120477"/>
                  <a:pt x="147851" y="107737"/>
                </a:cubicBezTo>
                <a:close/>
                <a:moveTo>
                  <a:pt x="201895" y="107737"/>
                </a:moveTo>
                <a:cubicBezTo>
                  <a:pt x="201462" y="120531"/>
                  <a:pt x="198595" y="132866"/>
                  <a:pt x="193483" y="144253"/>
                </a:cubicBezTo>
                <a:lnTo>
                  <a:pt x="177957" y="144253"/>
                </a:lnTo>
                <a:cubicBezTo>
                  <a:pt x="181554" y="132784"/>
                  <a:pt x="183583" y="120450"/>
                  <a:pt x="183880" y="107737"/>
                </a:cubicBezTo>
                <a:close/>
                <a:moveTo>
                  <a:pt x="33135" y="151016"/>
                </a:moveTo>
                <a:cubicBezTo>
                  <a:pt x="36841" y="160807"/>
                  <a:pt x="41764" y="169842"/>
                  <a:pt x="47796" y="177794"/>
                </a:cubicBezTo>
                <a:cubicBezTo>
                  <a:pt x="48445" y="178660"/>
                  <a:pt x="49094" y="179498"/>
                  <a:pt x="49770" y="180337"/>
                </a:cubicBezTo>
                <a:lnTo>
                  <a:pt x="43062" y="180337"/>
                </a:lnTo>
                <a:cubicBezTo>
                  <a:pt x="40384" y="178173"/>
                  <a:pt x="37815" y="175847"/>
                  <a:pt x="35353" y="173385"/>
                </a:cubicBezTo>
                <a:cubicBezTo>
                  <a:pt x="28645" y="166650"/>
                  <a:pt x="23019" y="159130"/>
                  <a:pt x="18583" y="151016"/>
                </a:cubicBezTo>
                <a:close/>
                <a:moveTo>
                  <a:pt x="65324" y="151016"/>
                </a:moveTo>
                <a:cubicBezTo>
                  <a:pt x="67244" y="160483"/>
                  <a:pt x="69760" y="169274"/>
                  <a:pt x="72843" y="177010"/>
                </a:cubicBezTo>
                <a:cubicBezTo>
                  <a:pt x="73303" y="178146"/>
                  <a:pt x="73763" y="179255"/>
                  <a:pt x="74223" y="180337"/>
                </a:cubicBezTo>
                <a:lnTo>
                  <a:pt x="58697" y="180337"/>
                </a:lnTo>
                <a:cubicBezTo>
                  <a:pt x="51285" y="172276"/>
                  <a:pt x="45037" y="162322"/>
                  <a:pt x="40439" y="151016"/>
                </a:cubicBezTo>
                <a:close/>
                <a:moveTo>
                  <a:pt x="100975" y="151016"/>
                </a:moveTo>
                <a:lnTo>
                  <a:pt x="100975" y="180337"/>
                </a:lnTo>
                <a:lnTo>
                  <a:pt x="81661" y="180337"/>
                </a:lnTo>
                <a:cubicBezTo>
                  <a:pt x="80796" y="178498"/>
                  <a:pt x="79957" y="176550"/>
                  <a:pt x="79146" y="174521"/>
                </a:cubicBezTo>
                <a:cubicBezTo>
                  <a:pt x="76333" y="167489"/>
                  <a:pt x="74034" y="159563"/>
                  <a:pt x="72221" y="151016"/>
                </a:cubicBezTo>
                <a:close/>
                <a:moveTo>
                  <a:pt x="136517" y="151016"/>
                </a:moveTo>
                <a:cubicBezTo>
                  <a:pt x="134705" y="159563"/>
                  <a:pt x="132379" y="167489"/>
                  <a:pt x="129593" y="174521"/>
                </a:cubicBezTo>
                <a:cubicBezTo>
                  <a:pt x="128781" y="176550"/>
                  <a:pt x="127943" y="178498"/>
                  <a:pt x="127077" y="180337"/>
                </a:cubicBezTo>
                <a:lnTo>
                  <a:pt x="107737" y="180337"/>
                </a:lnTo>
                <a:lnTo>
                  <a:pt x="107737" y="151016"/>
                </a:lnTo>
                <a:close/>
                <a:moveTo>
                  <a:pt x="168300" y="151016"/>
                </a:moveTo>
                <a:cubicBezTo>
                  <a:pt x="163675" y="162322"/>
                  <a:pt x="157453" y="172276"/>
                  <a:pt x="150015" y="180337"/>
                </a:cubicBezTo>
                <a:lnTo>
                  <a:pt x="134489" y="180337"/>
                </a:lnTo>
                <a:cubicBezTo>
                  <a:pt x="134975" y="179255"/>
                  <a:pt x="135435" y="178146"/>
                  <a:pt x="135868" y="177010"/>
                </a:cubicBezTo>
                <a:cubicBezTo>
                  <a:pt x="138952" y="169274"/>
                  <a:pt x="141494" y="160483"/>
                  <a:pt x="143415" y="151016"/>
                </a:cubicBezTo>
                <a:close/>
                <a:moveTo>
                  <a:pt x="190129" y="151016"/>
                </a:moveTo>
                <a:cubicBezTo>
                  <a:pt x="185720" y="159130"/>
                  <a:pt x="180093" y="166650"/>
                  <a:pt x="173385" y="173385"/>
                </a:cubicBezTo>
                <a:cubicBezTo>
                  <a:pt x="170924" y="175847"/>
                  <a:pt x="168327" y="178173"/>
                  <a:pt x="165649" y="180337"/>
                </a:cubicBezTo>
                <a:lnTo>
                  <a:pt x="158968" y="180337"/>
                </a:lnTo>
                <a:cubicBezTo>
                  <a:pt x="159617" y="179498"/>
                  <a:pt x="160293" y="178660"/>
                  <a:pt x="160943" y="177794"/>
                </a:cubicBezTo>
                <a:cubicBezTo>
                  <a:pt x="166948" y="169842"/>
                  <a:pt x="171870" y="160807"/>
                  <a:pt x="175603" y="151016"/>
                </a:cubicBezTo>
                <a:close/>
                <a:moveTo>
                  <a:pt x="55802" y="187099"/>
                </a:moveTo>
                <a:cubicBezTo>
                  <a:pt x="57398" y="188722"/>
                  <a:pt x="59075" y="190291"/>
                  <a:pt x="60752" y="191752"/>
                </a:cubicBezTo>
                <a:cubicBezTo>
                  <a:pt x="57939" y="190318"/>
                  <a:pt x="55180" y="188776"/>
                  <a:pt x="52502" y="187099"/>
                </a:cubicBezTo>
                <a:close/>
                <a:moveTo>
                  <a:pt x="156209" y="187099"/>
                </a:moveTo>
                <a:cubicBezTo>
                  <a:pt x="153531" y="188776"/>
                  <a:pt x="150799" y="190318"/>
                  <a:pt x="147959" y="191752"/>
                </a:cubicBezTo>
                <a:cubicBezTo>
                  <a:pt x="149663" y="190291"/>
                  <a:pt x="151313" y="188722"/>
                  <a:pt x="152936" y="187099"/>
                </a:cubicBezTo>
                <a:close/>
                <a:moveTo>
                  <a:pt x="77496" y="187099"/>
                </a:moveTo>
                <a:cubicBezTo>
                  <a:pt x="79903" y="191562"/>
                  <a:pt x="82473" y="195403"/>
                  <a:pt x="85205" y="198541"/>
                </a:cubicBezTo>
                <a:cubicBezTo>
                  <a:pt x="78280" y="195998"/>
                  <a:pt x="71734" y="192103"/>
                  <a:pt x="65784" y="187099"/>
                </a:cubicBezTo>
                <a:close/>
                <a:moveTo>
                  <a:pt x="142955" y="187099"/>
                </a:moveTo>
                <a:cubicBezTo>
                  <a:pt x="137004" y="192103"/>
                  <a:pt x="130458" y="195998"/>
                  <a:pt x="123507" y="198541"/>
                </a:cubicBezTo>
                <a:cubicBezTo>
                  <a:pt x="126239" y="195403"/>
                  <a:pt x="128835" y="191562"/>
                  <a:pt x="131243" y="187099"/>
                </a:cubicBezTo>
                <a:close/>
                <a:moveTo>
                  <a:pt x="100975" y="187099"/>
                </a:moveTo>
                <a:lnTo>
                  <a:pt x="100975" y="201516"/>
                </a:lnTo>
                <a:cubicBezTo>
                  <a:pt x="95511" y="200029"/>
                  <a:pt x="90101" y="195052"/>
                  <a:pt x="85259" y="187099"/>
                </a:cubicBezTo>
                <a:close/>
                <a:moveTo>
                  <a:pt x="123452" y="187099"/>
                </a:moveTo>
                <a:cubicBezTo>
                  <a:pt x="118638" y="195052"/>
                  <a:pt x="113228" y="200029"/>
                  <a:pt x="107737" y="201516"/>
                </a:cubicBezTo>
                <a:lnTo>
                  <a:pt x="107737" y="187099"/>
                </a:lnTo>
                <a:close/>
                <a:moveTo>
                  <a:pt x="104356" y="0"/>
                </a:moveTo>
                <a:cubicBezTo>
                  <a:pt x="76495" y="0"/>
                  <a:pt x="50284" y="10847"/>
                  <a:pt x="30566" y="30566"/>
                </a:cubicBezTo>
                <a:cubicBezTo>
                  <a:pt x="10847" y="50284"/>
                  <a:pt x="0" y="76495"/>
                  <a:pt x="0" y="104356"/>
                </a:cubicBezTo>
                <a:cubicBezTo>
                  <a:pt x="0" y="132243"/>
                  <a:pt x="10847" y="158454"/>
                  <a:pt x="30566" y="178173"/>
                </a:cubicBezTo>
                <a:cubicBezTo>
                  <a:pt x="50284" y="197865"/>
                  <a:pt x="76495" y="208739"/>
                  <a:pt x="104356" y="208739"/>
                </a:cubicBezTo>
                <a:cubicBezTo>
                  <a:pt x="132243" y="208739"/>
                  <a:pt x="158454" y="197865"/>
                  <a:pt x="178173" y="178173"/>
                </a:cubicBezTo>
                <a:cubicBezTo>
                  <a:pt x="197865" y="158454"/>
                  <a:pt x="208739" y="132243"/>
                  <a:pt x="208739" y="104356"/>
                </a:cubicBezTo>
                <a:cubicBezTo>
                  <a:pt x="208739" y="76495"/>
                  <a:pt x="197865" y="50284"/>
                  <a:pt x="178173" y="30566"/>
                </a:cubicBezTo>
                <a:cubicBezTo>
                  <a:pt x="158454" y="10847"/>
                  <a:pt x="132243" y="0"/>
                  <a:pt x="1043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7974600" y="3813138"/>
            <a:ext cx="332100" cy="340800"/>
          </a:xfrm>
          <a:prstGeom prst="roundRect">
            <a:avLst>
              <a:gd fmla="val 1497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8005675" y="3915674"/>
            <a:ext cx="269948" cy="135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2"/>
                </a:solidFill>
                <a:latin typeface="Fahkwang"/>
              </a:rPr>
              <a:t>SL</a:t>
            </a:r>
          </a:p>
        </p:txBody>
      </p:sp>
      <p:grpSp>
        <p:nvGrpSpPr>
          <p:cNvPr id="54" name="Google Shape;54;p3"/>
          <p:cNvGrpSpPr/>
          <p:nvPr/>
        </p:nvGrpSpPr>
        <p:grpSpPr>
          <a:xfrm rot="5400000">
            <a:off x="7459425" y="2602788"/>
            <a:ext cx="1362175" cy="332100"/>
            <a:chOff x="305925" y="4572450"/>
            <a:chExt cx="1362175" cy="332100"/>
          </a:xfrm>
        </p:grpSpPr>
        <p:sp>
          <p:nvSpPr>
            <p:cNvPr id="55" name="Google Shape;55;p3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3"/>
          <p:cNvSpPr/>
          <p:nvPr/>
        </p:nvSpPr>
        <p:spPr>
          <a:xfrm flipH="1">
            <a:off x="8054547" y="4533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"/>
          <p:cNvSpPr/>
          <p:nvPr/>
        </p:nvSpPr>
        <p:spPr>
          <a:xfrm flipH="1">
            <a:off x="8054547" y="45180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 flipH="1">
            <a:off x="751347" y="464575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1058850" y="2022988"/>
            <a:ext cx="3754500" cy="14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0" name="Google Shape;80;p3"/>
          <p:cNvSpPr txBox="1"/>
          <p:nvPr>
            <p:ph hasCustomPrompt="1" idx="2" type="title"/>
          </p:nvPr>
        </p:nvSpPr>
        <p:spPr>
          <a:xfrm>
            <a:off x="1058850" y="1181188"/>
            <a:ext cx="2069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 txBox="1"/>
          <p:nvPr>
            <p:ph idx="1" type="subTitle"/>
          </p:nvPr>
        </p:nvSpPr>
        <p:spPr>
          <a:xfrm>
            <a:off x="1058850" y="3446913"/>
            <a:ext cx="37545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1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1"/>
          <p:cNvSpPr/>
          <p:nvPr/>
        </p:nvSpPr>
        <p:spPr>
          <a:xfrm>
            <a:off x="1353688" y="773250"/>
            <a:ext cx="6154800" cy="35970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1"/>
          <p:cNvSpPr/>
          <p:nvPr/>
        </p:nvSpPr>
        <p:spPr>
          <a:xfrm>
            <a:off x="7697875" y="773250"/>
            <a:ext cx="1140000" cy="3597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1"/>
          <p:cNvSpPr/>
          <p:nvPr/>
        </p:nvSpPr>
        <p:spPr>
          <a:xfrm>
            <a:off x="7774075" y="773250"/>
            <a:ext cx="732900" cy="359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1"/>
          <p:cNvSpPr/>
          <p:nvPr/>
        </p:nvSpPr>
        <p:spPr>
          <a:xfrm>
            <a:off x="713100" y="782050"/>
            <a:ext cx="359700" cy="340800"/>
          </a:xfrm>
          <a:prstGeom prst="roundRect">
            <a:avLst>
              <a:gd fmla="val 3199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1"/>
          <p:cNvSpPr/>
          <p:nvPr/>
        </p:nvSpPr>
        <p:spPr>
          <a:xfrm flipH="1">
            <a:off x="806847" y="420685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1"/>
          <p:cNvSpPr/>
          <p:nvPr/>
        </p:nvSpPr>
        <p:spPr>
          <a:xfrm>
            <a:off x="7835375" y="989563"/>
            <a:ext cx="610562" cy="610562"/>
          </a:xfrm>
          <a:custGeom>
            <a:rect b="b" l="l" r="r" t="t"/>
            <a:pathLst>
              <a:path extrusionOk="0" h="208739" w="208739">
                <a:moveTo>
                  <a:pt x="60752" y="16987"/>
                </a:moveTo>
                <a:lnTo>
                  <a:pt x="60752" y="16987"/>
                </a:lnTo>
                <a:cubicBezTo>
                  <a:pt x="59075" y="18448"/>
                  <a:pt x="57398" y="19989"/>
                  <a:pt x="55802" y="21639"/>
                </a:cubicBezTo>
                <a:lnTo>
                  <a:pt x="52502" y="21639"/>
                </a:lnTo>
                <a:cubicBezTo>
                  <a:pt x="55180" y="19962"/>
                  <a:pt x="57939" y="18393"/>
                  <a:pt x="60752" y="16987"/>
                </a:cubicBezTo>
                <a:close/>
                <a:moveTo>
                  <a:pt x="85205" y="10198"/>
                </a:moveTo>
                <a:lnTo>
                  <a:pt x="85205" y="10198"/>
                </a:lnTo>
                <a:cubicBezTo>
                  <a:pt x="82473" y="13335"/>
                  <a:pt x="79903" y="17149"/>
                  <a:pt x="77496" y="21639"/>
                </a:cubicBezTo>
                <a:lnTo>
                  <a:pt x="65784" y="21639"/>
                </a:lnTo>
                <a:cubicBezTo>
                  <a:pt x="71734" y="16635"/>
                  <a:pt x="78280" y="12740"/>
                  <a:pt x="85205" y="10198"/>
                </a:cubicBezTo>
                <a:close/>
                <a:moveTo>
                  <a:pt x="100975" y="7222"/>
                </a:moveTo>
                <a:lnTo>
                  <a:pt x="100975" y="21639"/>
                </a:lnTo>
                <a:lnTo>
                  <a:pt x="85259" y="21639"/>
                </a:lnTo>
                <a:cubicBezTo>
                  <a:pt x="90101" y="13687"/>
                  <a:pt x="95511" y="8683"/>
                  <a:pt x="100975" y="7222"/>
                </a:cubicBezTo>
                <a:close/>
                <a:moveTo>
                  <a:pt x="107737" y="7222"/>
                </a:moveTo>
                <a:cubicBezTo>
                  <a:pt x="113228" y="8683"/>
                  <a:pt x="118638" y="13687"/>
                  <a:pt x="123452" y="21639"/>
                </a:cubicBezTo>
                <a:lnTo>
                  <a:pt x="107737" y="21639"/>
                </a:lnTo>
                <a:lnTo>
                  <a:pt x="107737" y="7222"/>
                </a:lnTo>
                <a:close/>
                <a:moveTo>
                  <a:pt x="123507" y="10198"/>
                </a:moveTo>
                <a:lnTo>
                  <a:pt x="123507" y="10198"/>
                </a:lnTo>
                <a:cubicBezTo>
                  <a:pt x="130458" y="12740"/>
                  <a:pt x="137004" y="16635"/>
                  <a:pt x="142955" y="21639"/>
                </a:cubicBezTo>
                <a:lnTo>
                  <a:pt x="131243" y="21639"/>
                </a:lnTo>
                <a:cubicBezTo>
                  <a:pt x="128835" y="17149"/>
                  <a:pt x="126239" y="13335"/>
                  <a:pt x="123507" y="10198"/>
                </a:cubicBezTo>
                <a:close/>
                <a:moveTo>
                  <a:pt x="147959" y="16987"/>
                </a:moveTo>
                <a:cubicBezTo>
                  <a:pt x="150799" y="18393"/>
                  <a:pt x="153531" y="19962"/>
                  <a:pt x="156209" y="21639"/>
                </a:cubicBezTo>
                <a:lnTo>
                  <a:pt x="152936" y="21639"/>
                </a:lnTo>
                <a:cubicBezTo>
                  <a:pt x="151313" y="19989"/>
                  <a:pt x="149663" y="18448"/>
                  <a:pt x="147959" y="16987"/>
                </a:cubicBezTo>
                <a:close/>
                <a:moveTo>
                  <a:pt x="49770" y="28402"/>
                </a:moveTo>
                <a:cubicBezTo>
                  <a:pt x="49094" y="29240"/>
                  <a:pt x="48445" y="30052"/>
                  <a:pt x="47796" y="30917"/>
                </a:cubicBezTo>
                <a:cubicBezTo>
                  <a:pt x="41764" y="38897"/>
                  <a:pt x="36841" y="47931"/>
                  <a:pt x="33135" y="57696"/>
                </a:cubicBezTo>
                <a:lnTo>
                  <a:pt x="18583" y="57696"/>
                </a:lnTo>
                <a:cubicBezTo>
                  <a:pt x="23019" y="49581"/>
                  <a:pt x="28645" y="42061"/>
                  <a:pt x="35353" y="35353"/>
                </a:cubicBezTo>
                <a:cubicBezTo>
                  <a:pt x="37815" y="32892"/>
                  <a:pt x="40384" y="30566"/>
                  <a:pt x="43062" y="28402"/>
                </a:cubicBezTo>
                <a:close/>
                <a:moveTo>
                  <a:pt x="74223" y="28402"/>
                </a:moveTo>
                <a:cubicBezTo>
                  <a:pt x="73763" y="29484"/>
                  <a:pt x="73303" y="30566"/>
                  <a:pt x="72843" y="31702"/>
                </a:cubicBezTo>
                <a:cubicBezTo>
                  <a:pt x="69760" y="39465"/>
                  <a:pt x="67244" y="48229"/>
                  <a:pt x="65324" y="57696"/>
                </a:cubicBezTo>
                <a:lnTo>
                  <a:pt x="40439" y="57696"/>
                </a:lnTo>
                <a:cubicBezTo>
                  <a:pt x="45037" y="46389"/>
                  <a:pt x="51285" y="36435"/>
                  <a:pt x="58697" y="28402"/>
                </a:cubicBezTo>
                <a:close/>
                <a:moveTo>
                  <a:pt x="100975" y="28402"/>
                </a:moveTo>
                <a:lnTo>
                  <a:pt x="100975" y="57696"/>
                </a:lnTo>
                <a:lnTo>
                  <a:pt x="72221" y="57696"/>
                </a:lnTo>
                <a:cubicBezTo>
                  <a:pt x="74034" y="49148"/>
                  <a:pt x="76333" y="41250"/>
                  <a:pt x="79146" y="34217"/>
                </a:cubicBezTo>
                <a:cubicBezTo>
                  <a:pt x="79957" y="32161"/>
                  <a:pt x="80796" y="30241"/>
                  <a:pt x="81661" y="28402"/>
                </a:cubicBezTo>
                <a:close/>
                <a:moveTo>
                  <a:pt x="127077" y="28402"/>
                </a:moveTo>
                <a:cubicBezTo>
                  <a:pt x="127943" y="30241"/>
                  <a:pt x="128781" y="32161"/>
                  <a:pt x="129593" y="34217"/>
                </a:cubicBezTo>
                <a:cubicBezTo>
                  <a:pt x="132379" y="41250"/>
                  <a:pt x="134705" y="49148"/>
                  <a:pt x="136517" y="57696"/>
                </a:cubicBezTo>
                <a:lnTo>
                  <a:pt x="107737" y="57696"/>
                </a:lnTo>
                <a:lnTo>
                  <a:pt x="107737" y="28402"/>
                </a:lnTo>
                <a:close/>
                <a:moveTo>
                  <a:pt x="150015" y="28402"/>
                </a:moveTo>
                <a:cubicBezTo>
                  <a:pt x="157453" y="36435"/>
                  <a:pt x="163675" y="46389"/>
                  <a:pt x="168300" y="57696"/>
                </a:cubicBezTo>
                <a:lnTo>
                  <a:pt x="143415" y="57696"/>
                </a:lnTo>
                <a:cubicBezTo>
                  <a:pt x="141494" y="48229"/>
                  <a:pt x="138952" y="39465"/>
                  <a:pt x="135868" y="31702"/>
                </a:cubicBezTo>
                <a:cubicBezTo>
                  <a:pt x="135435" y="30566"/>
                  <a:pt x="134975" y="29484"/>
                  <a:pt x="134489" y="28402"/>
                </a:cubicBezTo>
                <a:close/>
                <a:moveTo>
                  <a:pt x="165649" y="28402"/>
                </a:moveTo>
                <a:cubicBezTo>
                  <a:pt x="168327" y="30566"/>
                  <a:pt x="170924" y="32892"/>
                  <a:pt x="173385" y="35353"/>
                </a:cubicBezTo>
                <a:cubicBezTo>
                  <a:pt x="180093" y="42061"/>
                  <a:pt x="185720" y="49581"/>
                  <a:pt x="190129" y="57696"/>
                </a:cubicBezTo>
                <a:lnTo>
                  <a:pt x="175603" y="57696"/>
                </a:lnTo>
                <a:cubicBezTo>
                  <a:pt x="171870" y="47931"/>
                  <a:pt x="166948" y="38897"/>
                  <a:pt x="160943" y="30917"/>
                </a:cubicBezTo>
                <a:cubicBezTo>
                  <a:pt x="160293" y="30052"/>
                  <a:pt x="159617" y="29240"/>
                  <a:pt x="158968" y="28402"/>
                </a:cubicBezTo>
                <a:close/>
                <a:moveTo>
                  <a:pt x="30782" y="64458"/>
                </a:moveTo>
                <a:cubicBezTo>
                  <a:pt x="27184" y="75927"/>
                  <a:pt x="25156" y="88261"/>
                  <a:pt x="24831" y="100975"/>
                </a:cubicBezTo>
                <a:lnTo>
                  <a:pt x="6816" y="100975"/>
                </a:lnTo>
                <a:cubicBezTo>
                  <a:pt x="7249" y="88207"/>
                  <a:pt x="10143" y="75846"/>
                  <a:pt x="15229" y="64458"/>
                </a:cubicBezTo>
                <a:close/>
                <a:moveTo>
                  <a:pt x="64052" y="64458"/>
                </a:moveTo>
                <a:cubicBezTo>
                  <a:pt x="62132" y="75927"/>
                  <a:pt x="61050" y="88261"/>
                  <a:pt x="60888" y="100975"/>
                </a:cubicBezTo>
                <a:lnTo>
                  <a:pt x="31593" y="100975"/>
                </a:lnTo>
                <a:cubicBezTo>
                  <a:pt x="31945" y="88018"/>
                  <a:pt x="34163" y="75684"/>
                  <a:pt x="37923" y="64458"/>
                </a:cubicBezTo>
                <a:close/>
                <a:moveTo>
                  <a:pt x="100975" y="64458"/>
                </a:moveTo>
                <a:lnTo>
                  <a:pt x="100975" y="100975"/>
                </a:lnTo>
                <a:lnTo>
                  <a:pt x="67650" y="100975"/>
                </a:lnTo>
                <a:cubicBezTo>
                  <a:pt x="67812" y="88207"/>
                  <a:pt x="68921" y="75873"/>
                  <a:pt x="70923" y="64458"/>
                </a:cubicBezTo>
                <a:close/>
                <a:moveTo>
                  <a:pt x="137816" y="64458"/>
                </a:moveTo>
                <a:cubicBezTo>
                  <a:pt x="139790" y="75873"/>
                  <a:pt x="140926" y="88207"/>
                  <a:pt x="141089" y="100975"/>
                </a:cubicBezTo>
                <a:lnTo>
                  <a:pt x="107737" y="100975"/>
                </a:lnTo>
                <a:lnTo>
                  <a:pt x="107737" y="64458"/>
                </a:lnTo>
                <a:close/>
                <a:moveTo>
                  <a:pt x="170816" y="64458"/>
                </a:moveTo>
                <a:cubicBezTo>
                  <a:pt x="174575" y="75684"/>
                  <a:pt x="176793" y="88018"/>
                  <a:pt x="177118" y="100975"/>
                </a:cubicBezTo>
                <a:lnTo>
                  <a:pt x="147851" y="100975"/>
                </a:lnTo>
                <a:cubicBezTo>
                  <a:pt x="147689" y="88261"/>
                  <a:pt x="146607" y="75927"/>
                  <a:pt x="144659" y="64458"/>
                </a:cubicBezTo>
                <a:close/>
                <a:moveTo>
                  <a:pt x="193483" y="64458"/>
                </a:moveTo>
                <a:cubicBezTo>
                  <a:pt x="198595" y="75846"/>
                  <a:pt x="201462" y="88207"/>
                  <a:pt x="201895" y="100975"/>
                </a:cubicBezTo>
                <a:lnTo>
                  <a:pt x="183880" y="100975"/>
                </a:lnTo>
                <a:cubicBezTo>
                  <a:pt x="183583" y="88261"/>
                  <a:pt x="181554" y="75927"/>
                  <a:pt x="177957" y="64458"/>
                </a:cubicBezTo>
                <a:close/>
                <a:moveTo>
                  <a:pt x="24831" y="107737"/>
                </a:moveTo>
                <a:cubicBezTo>
                  <a:pt x="25156" y="120450"/>
                  <a:pt x="27184" y="132784"/>
                  <a:pt x="30782" y="144253"/>
                </a:cubicBezTo>
                <a:lnTo>
                  <a:pt x="15229" y="144253"/>
                </a:lnTo>
                <a:cubicBezTo>
                  <a:pt x="10143" y="132866"/>
                  <a:pt x="7249" y="120531"/>
                  <a:pt x="6816" y="107737"/>
                </a:cubicBezTo>
                <a:close/>
                <a:moveTo>
                  <a:pt x="60888" y="107737"/>
                </a:moveTo>
                <a:cubicBezTo>
                  <a:pt x="61050" y="120477"/>
                  <a:pt x="62132" y="132811"/>
                  <a:pt x="64052" y="144253"/>
                </a:cubicBezTo>
                <a:lnTo>
                  <a:pt x="37923" y="144253"/>
                </a:lnTo>
                <a:cubicBezTo>
                  <a:pt x="34163" y="133055"/>
                  <a:pt x="31945" y="120720"/>
                  <a:pt x="31593" y="107737"/>
                </a:cubicBezTo>
                <a:close/>
                <a:moveTo>
                  <a:pt x="100975" y="107737"/>
                </a:moveTo>
                <a:lnTo>
                  <a:pt x="100975" y="144253"/>
                </a:lnTo>
                <a:lnTo>
                  <a:pt x="70923" y="144253"/>
                </a:lnTo>
                <a:cubicBezTo>
                  <a:pt x="68921" y="132866"/>
                  <a:pt x="67812" y="120531"/>
                  <a:pt x="67650" y="107737"/>
                </a:cubicBezTo>
                <a:close/>
                <a:moveTo>
                  <a:pt x="141089" y="107737"/>
                </a:moveTo>
                <a:cubicBezTo>
                  <a:pt x="140926" y="120531"/>
                  <a:pt x="139790" y="132866"/>
                  <a:pt x="137816" y="144253"/>
                </a:cubicBezTo>
                <a:lnTo>
                  <a:pt x="107737" y="144253"/>
                </a:lnTo>
                <a:lnTo>
                  <a:pt x="107737" y="107737"/>
                </a:lnTo>
                <a:close/>
                <a:moveTo>
                  <a:pt x="177118" y="107737"/>
                </a:moveTo>
                <a:cubicBezTo>
                  <a:pt x="176793" y="120720"/>
                  <a:pt x="174575" y="133055"/>
                  <a:pt x="170816" y="144253"/>
                </a:cubicBezTo>
                <a:lnTo>
                  <a:pt x="144659" y="144253"/>
                </a:lnTo>
                <a:cubicBezTo>
                  <a:pt x="146607" y="132811"/>
                  <a:pt x="147689" y="120477"/>
                  <a:pt x="147851" y="107737"/>
                </a:cubicBezTo>
                <a:close/>
                <a:moveTo>
                  <a:pt x="201895" y="107737"/>
                </a:moveTo>
                <a:cubicBezTo>
                  <a:pt x="201462" y="120531"/>
                  <a:pt x="198595" y="132866"/>
                  <a:pt x="193483" y="144253"/>
                </a:cubicBezTo>
                <a:lnTo>
                  <a:pt x="177957" y="144253"/>
                </a:lnTo>
                <a:cubicBezTo>
                  <a:pt x="181554" y="132784"/>
                  <a:pt x="183583" y="120450"/>
                  <a:pt x="183880" y="107737"/>
                </a:cubicBezTo>
                <a:close/>
                <a:moveTo>
                  <a:pt x="33135" y="151016"/>
                </a:moveTo>
                <a:cubicBezTo>
                  <a:pt x="36841" y="160807"/>
                  <a:pt x="41764" y="169842"/>
                  <a:pt x="47796" y="177794"/>
                </a:cubicBezTo>
                <a:cubicBezTo>
                  <a:pt x="48445" y="178660"/>
                  <a:pt x="49094" y="179498"/>
                  <a:pt x="49770" y="180337"/>
                </a:cubicBezTo>
                <a:lnTo>
                  <a:pt x="43062" y="180337"/>
                </a:lnTo>
                <a:cubicBezTo>
                  <a:pt x="40384" y="178173"/>
                  <a:pt x="37815" y="175847"/>
                  <a:pt x="35353" y="173385"/>
                </a:cubicBezTo>
                <a:cubicBezTo>
                  <a:pt x="28645" y="166650"/>
                  <a:pt x="23019" y="159130"/>
                  <a:pt x="18583" y="151016"/>
                </a:cubicBezTo>
                <a:close/>
                <a:moveTo>
                  <a:pt x="65324" y="151016"/>
                </a:moveTo>
                <a:cubicBezTo>
                  <a:pt x="67244" y="160483"/>
                  <a:pt x="69760" y="169274"/>
                  <a:pt x="72843" y="177010"/>
                </a:cubicBezTo>
                <a:cubicBezTo>
                  <a:pt x="73303" y="178146"/>
                  <a:pt x="73763" y="179255"/>
                  <a:pt x="74223" y="180337"/>
                </a:cubicBezTo>
                <a:lnTo>
                  <a:pt x="58697" y="180337"/>
                </a:lnTo>
                <a:cubicBezTo>
                  <a:pt x="51285" y="172276"/>
                  <a:pt x="45037" y="162322"/>
                  <a:pt x="40439" y="151016"/>
                </a:cubicBezTo>
                <a:close/>
                <a:moveTo>
                  <a:pt x="100975" y="151016"/>
                </a:moveTo>
                <a:lnTo>
                  <a:pt x="100975" y="180337"/>
                </a:lnTo>
                <a:lnTo>
                  <a:pt x="81661" y="180337"/>
                </a:lnTo>
                <a:cubicBezTo>
                  <a:pt x="80796" y="178498"/>
                  <a:pt x="79957" y="176550"/>
                  <a:pt x="79146" y="174521"/>
                </a:cubicBezTo>
                <a:cubicBezTo>
                  <a:pt x="76333" y="167489"/>
                  <a:pt x="74034" y="159563"/>
                  <a:pt x="72221" y="151016"/>
                </a:cubicBezTo>
                <a:close/>
                <a:moveTo>
                  <a:pt x="136517" y="151016"/>
                </a:moveTo>
                <a:cubicBezTo>
                  <a:pt x="134705" y="159563"/>
                  <a:pt x="132379" y="167489"/>
                  <a:pt x="129593" y="174521"/>
                </a:cubicBezTo>
                <a:cubicBezTo>
                  <a:pt x="128781" y="176550"/>
                  <a:pt x="127943" y="178498"/>
                  <a:pt x="127077" y="180337"/>
                </a:cubicBezTo>
                <a:lnTo>
                  <a:pt x="107737" y="180337"/>
                </a:lnTo>
                <a:lnTo>
                  <a:pt x="107737" y="151016"/>
                </a:lnTo>
                <a:close/>
                <a:moveTo>
                  <a:pt x="168300" y="151016"/>
                </a:moveTo>
                <a:cubicBezTo>
                  <a:pt x="163675" y="162322"/>
                  <a:pt x="157453" y="172276"/>
                  <a:pt x="150015" y="180337"/>
                </a:cubicBezTo>
                <a:lnTo>
                  <a:pt x="134489" y="180337"/>
                </a:lnTo>
                <a:cubicBezTo>
                  <a:pt x="134975" y="179255"/>
                  <a:pt x="135435" y="178146"/>
                  <a:pt x="135868" y="177010"/>
                </a:cubicBezTo>
                <a:cubicBezTo>
                  <a:pt x="138952" y="169274"/>
                  <a:pt x="141494" y="160483"/>
                  <a:pt x="143415" y="151016"/>
                </a:cubicBezTo>
                <a:close/>
                <a:moveTo>
                  <a:pt x="190129" y="151016"/>
                </a:moveTo>
                <a:cubicBezTo>
                  <a:pt x="185720" y="159130"/>
                  <a:pt x="180093" y="166650"/>
                  <a:pt x="173385" y="173385"/>
                </a:cubicBezTo>
                <a:cubicBezTo>
                  <a:pt x="170924" y="175847"/>
                  <a:pt x="168327" y="178173"/>
                  <a:pt x="165649" y="180337"/>
                </a:cubicBezTo>
                <a:lnTo>
                  <a:pt x="158968" y="180337"/>
                </a:lnTo>
                <a:cubicBezTo>
                  <a:pt x="159617" y="179498"/>
                  <a:pt x="160293" y="178660"/>
                  <a:pt x="160943" y="177794"/>
                </a:cubicBezTo>
                <a:cubicBezTo>
                  <a:pt x="166948" y="169842"/>
                  <a:pt x="171870" y="160807"/>
                  <a:pt x="175603" y="151016"/>
                </a:cubicBezTo>
                <a:close/>
                <a:moveTo>
                  <a:pt x="55802" y="187099"/>
                </a:moveTo>
                <a:cubicBezTo>
                  <a:pt x="57398" y="188722"/>
                  <a:pt x="59075" y="190291"/>
                  <a:pt x="60752" y="191752"/>
                </a:cubicBezTo>
                <a:cubicBezTo>
                  <a:pt x="57939" y="190318"/>
                  <a:pt x="55180" y="188776"/>
                  <a:pt x="52502" y="187099"/>
                </a:cubicBezTo>
                <a:close/>
                <a:moveTo>
                  <a:pt x="156209" y="187099"/>
                </a:moveTo>
                <a:cubicBezTo>
                  <a:pt x="153531" y="188776"/>
                  <a:pt x="150799" y="190318"/>
                  <a:pt x="147959" y="191752"/>
                </a:cubicBezTo>
                <a:cubicBezTo>
                  <a:pt x="149663" y="190291"/>
                  <a:pt x="151313" y="188722"/>
                  <a:pt x="152936" y="187099"/>
                </a:cubicBezTo>
                <a:close/>
                <a:moveTo>
                  <a:pt x="77496" y="187099"/>
                </a:moveTo>
                <a:cubicBezTo>
                  <a:pt x="79903" y="191562"/>
                  <a:pt x="82473" y="195403"/>
                  <a:pt x="85205" y="198541"/>
                </a:cubicBezTo>
                <a:cubicBezTo>
                  <a:pt x="78280" y="195998"/>
                  <a:pt x="71734" y="192103"/>
                  <a:pt x="65784" y="187099"/>
                </a:cubicBezTo>
                <a:close/>
                <a:moveTo>
                  <a:pt x="142955" y="187099"/>
                </a:moveTo>
                <a:cubicBezTo>
                  <a:pt x="137004" y="192103"/>
                  <a:pt x="130458" y="195998"/>
                  <a:pt x="123507" y="198541"/>
                </a:cubicBezTo>
                <a:cubicBezTo>
                  <a:pt x="126239" y="195403"/>
                  <a:pt x="128835" y="191562"/>
                  <a:pt x="131243" y="187099"/>
                </a:cubicBezTo>
                <a:close/>
                <a:moveTo>
                  <a:pt x="100975" y="187099"/>
                </a:moveTo>
                <a:lnTo>
                  <a:pt x="100975" y="201516"/>
                </a:lnTo>
                <a:cubicBezTo>
                  <a:pt x="95511" y="200029"/>
                  <a:pt x="90101" y="195052"/>
                  <a:pt x="85259" y="187099"/>
                </a:cubicBezTo>
                <a:close/>
                <a:moveTo>
                  <a:pt x="123452" y="187099"/>
                </a:moveTo>
                <a:cubicBezTo>
                  <a:pt x="118638" y="195052"/>
                  <a:pt x="113228" y="200029"/>
                  <a:pt x="107737" y="201516"/>
                </a:cubicBezTo>
                <a:lnTo>
                  <a:pt x="107737" y="187099"/>
                </a:lnTo>
                <a:close/>
                <a:moveTo>
                  <a:pt x="104356" y="0"/>
                </a:moveTo>
                <a:cubicBezTo>
                  <a:pt x="76495" y="0"/>
                  <a:pt x="50284" y="10847"/>
                  <a:pt x="30566" y="30566"/>
                </a:cubicBezTo>
                <a:cubicBezTo>
                  <a:pt x="10847" y="50284"/>
                  <a:pt x="0" y="76495"/>
                  <a:pt x="0" y="104356"/>
                </a:cubicBezTo>
                <a:cubicBezTo>
                  <a:pt x="0" y="132243"/>
                  <a:pt x="10847" y="158454"/>
                  <a:pt x="30566" y="178173"/>
                </a:cubicBezTo>
                <a:cubicBezTo>
                  <a:pt x="50284" y="197865"/>
                  <a:pt x="76495" y="208739"/>
                  <a:pt x="104356" y="208739"/>
                </a:cubicBezTo>
                <a:cubicBezTo>
                  <a:pt x="132243" y="208739"/>
                  <a:pt x="158454" y="197865"/>
                  <a:pt x="178173" y="178173"/>
                </a:cubicBezTo>
                <a:cubicBezTo>
                  <a:pt x="197865" y="158454"/>
                  <a:pt x="208739" y="132243"/>
                  <a:pt x="208739" y="104356"/>
                </a:cubicBezTo>
                <a:cubicBezTo>
                  <a:pt x="208739" y="76495"/>
                  <a:pt x="197865" y="50284"/>
                  <a:pt x="178173" y="30566"/>
                </a:cubicBezTo>
                <a:cubicBezTo>
                  <a:pt x="158454" y="10847"/>
                  <a:pt x="132243" y="0"/>
                  <a:pt x="1043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1"/>
          <p:cNvSpPr/>
          <p:nvPr/>
        </p:nvSpPr>
        <p:spPr>
          <a:xfrm>
            <a:off x="7974600" y="3813138"/>
            <a:ext cx="332100" cy="340800"/>
          </a:xfrm>
          <a:prstGeom prst="roundRect">
            <a:avLst>
              <a:gd fmla="val 1497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1"/>
          <p:cNvSpPr/>
          <p:nvPr/>
        </p:nvSpPr>
        <p:spPr>
          <a:xfrm>
            <a:off x="8005675" y="3915674"/>
            <a:ext cx="269948" cy="135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2"/>
                </a:solidFill>
                <a:latin typeface="Fahkwang"/>
              </a:rPr>
              <a:t>SL</a:t>
            </a:r>
          </a:p>
        </p:txBody>
      </p:sp>
      <p:grpSp>
        <p:nvGrpSpPr>
          <p:cNvPr id="524" name="Google Shape;524;p21"/>
          <p:cNvGrpSpPr/>
          <p:nvPr/>
        </p:nvGrpSpPr>
        <p:grpSpPr>
          <a:xfrm rot="5400000">
            <a:off x="7459425" y="2602788"/>
            <a:ext cx="1362175" cy="332100"/>
            <a:chOff x="305925" y="4572450"/>
            <a:chExt cx="1362175" cy="332100"/>
          </a:xfrm>
        </p:grpSpPr>
        <p:sp>
          <p:nvSpPr>
            <p:cNvPr id="525" name="Google Shape;525;p21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6" name="Google Shape;546;p21"/>
          <p:cNvSpPr/>
          <p:nvPr/>
        </p:nvSpPr>
        <p:spPr>
          <a:xfrm flipH="1">
            <a:off x="509425" y="2430850"/>
            <a:ext cx="610500" cy="299400"/>
          </a:xfrm>
          <a:prstGeom prst="rightArrow">
            <a:avLst>
              <a:gd fmla="val 50000" name="adj1"/>
              <a:gd fmla="val 137984" name="adj2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1"/>
          <p:cNvSpPr/>
          <p:nvPr/>
        </p:nvSpPr>
        <p:spPr>
          <a:xfrm flipH="1">
            <a:off x="8054547" y="4533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1"/>
          <p:cNvSpPr/>
          <p:nvPr/>
        </p:nvSpPr>
        <p:spPr>
          <a:xfrm flipH="1">
            <a:off x="8054547" y="45180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1"/>
          <p:cNvSpPr txBox="1"/>
          <p:nvPr/>
        </p:nvSpPr>
        <p:spPr>
          <a:xfrm>
            <a:off x="2854650" y="3269188"/>
            <a:ext cx="343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CREDITS: 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, and includes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, and infographics and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0" name="Google Shape;550;p21"/>
          <p:cNvSpPr txBox="1"/>
          <p:nvPr>
            <p:ph type="title"/>
          </p:nvPr>
        </p:nvSpPr>
        <p:spPr>
          <a:xfrm>
            <a:off x="2387250" y="782050"/>
            <a:ext cx="4329300" cy="117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51" name="Google Shape;551;p21"/>
          <p:cNvSpPr txBox="1"/>
          <p:nvPr>
            <p:ph idx="1" type="subTitle"/>
          </p:nvPr>
        </p:nvSpPr>
        <p:spPr>
          <a:xfrm>
            <a:off x="2854650" y="2378963"/>
            <a:ext cx="34347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21"/>
          <p:cNvSpPr txBox="1"/>
          <p:nvPr>
            <p:ph idx="2" type="subTitle"/>
          </p:nvPr>
        </p:nvSpPr>
        <p:spPr>
          <a:xfrm>
            <a:off x="2854650" y="1970038"/>
            <a:ext cx="3434700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2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2"/>
          <p:cNvSpPr/>
          <p:nvPr/>
        </p:nvSpPr>
        <p:spPr>
          <a:xfrm>
            <a:off x="713100" y="405575"/>
            <a:ext cx="7717800" cy="651600"/>
          </a:xfrm>
          <a:prstGeom prst="roundRect">
            <a:avLst>
              <a:gd fmla="val 10566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2"/>
          <p:cNvSpPr/>
          <p:nvPr/>
        </p:nvSpPr>
        <p:spPr>
          <a:xfrm flipH="1">
            <a:off x="806847" y="420685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22"/>
          <p:cNvGrpSpPr/>
          <p:nvPr/>
        </p:nvGrpSpPr>
        <p:grpSpPr>
          <a:xfrm>
            <a:off x="7313359" y="4591995"/>
            <a:ext cx="832289" cy="202913"/>
            <a:chOff x="305925" y="4572450"/>
            <a:chExt cx="1362175" cy="332100"/>
          </a:xfrm>
        </p:grpSpPr>
        <p:sp>
          <p:nvSpPr>
            <p:cNvPr id="558" name="Google Shape;558;p22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3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3"/>
          <p:cNvSpPr/>
          <p:nvPr/>
        </p:nvSpPr>
        <p:spPr>
          <a:xfrm>
            <a:off x="1353688" y="773250"/>
            <a:ext cx="6154800" cy="35970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3"/>
          <p:cNvSpPr/>
          <p:nvPr/>
        </p:nvSpPr>
        <p:spPr>
          <a:xfrm>
            <a:off x="7697875" y="773250"/>
            <a:ext cx="1140000" cy="3597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3"/>
          <p:cNvSpPr/>
          <p:nvPr/>
        </p:nvSpPr>
        <p:spPr>
          <a:xfrm>
            <a:off x="7774075" y="773250"/>
            <a:ext cx="732900" cy="359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3"/>
          <p:cNvSpPr/>
          <p:nvPr/>
        </p:nvSpPr>
        <p:spPr>
          <a:xfrm>
            <a:off x="713100" y="782050"/>
            <a:ext cx="359700" cy="340800"/>
          </a:xfrm>
          <a:prstGeom prst="roundRect">
            <a:avLst>
              <a:gd fmla="val 3199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3"/>
          <p:cNvSpPr/>
          <p:nvPr/>
        </p:nvSpPr>
        <p:spPr>
          <a:xfrm>
            <a:off x="4064649" y="4512762"/>
            <a:ext cx="732903" cy="1826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ahkwang"/>
              </a:rPr>
              <a:t>2022</a:t>
            </a:r>
          </a:p>
        </p:txBody>
      </p:sp>
      <p:sp>
        <p:nvSpPr>
          <p:cNvPr id="586" name="Google Shape;586;p23"/>
          <p:cNvSpPr/>
          <p:nvPr/>
        </p:nvSpPr>
        <p:spPr>
          <a:xfrm flipH="1">
            <a:off x="806847" y="420685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3"/>
          <p:cNvSpPr/>
          <p:nvPr/>
        </p:nvSpPr>
        <p:spPr>
          <a:xfrm>
            <a:off x="7835375" y="989563"/>
            <a:ext cx="610562" cy="610562"/>
          </a:xfrm>
          <a:custGeom>
            <a:rect b="b" l="l" r="r" t="t"/>
            <a:pathLst>
              <a:path extrusionOk="0" h="208739" w="208739">
                <a:moveTo>
                  <a:pt x="60752" y="16987"/>
                </a:moveTo>
                <a:lnTo>
                  <a:pt x="60752" y="16987"/>
                </a:lnTo>
                <a:cubicBezTo>
                  <a:pt x="59075" y="18448"/>
                  <a:pt x="57398" y="19989"/>
                  <a:pt x="55802" y="21639"/>
                </a:cubicBezTo>
                <a:lnTo>
                  <a:pt x="52502" y="21639"/>
                </a:lnTo>
                <a:cubicBezTo>
                  <a:pt x="55180" y="19962"/>
                  <a:pt x="57939" y="18393"/>
                  <a:pt x="60752" y="16987"/>
                </a:cubicBezTo>
                <a:close/>
                <a:moveTo>
                  <a:pt x="85205" y="10198"/>
                </a:moveTo>
                <a:lnTo>
                  <a:pt x="85205" y="10198"/>
                </a:lnTo>
                <a:cubicBezTo>
                  <a:pt x="82473" y="13335"/>
                  <a:pt x="79903" y="17149"/>
                  <a:pt x="77496" y="21639"/>
                </a:cubicBezTo>
                <a:lnTo>
                  <a:pt x="65784" y="21639"/>
                </a:lnTo>
                <a:cubicBezTo>
                  <a:pt x="71734" y="16635"/>
                  <a:pt x="78280" y="12740"/>
                  <a:pt x="85205" y="10198"/>
                </a:cubicBezTo>
                <a:close/>
                <a:moveTo>
                  <a:pt x="100975" y="7222"/>
                </a:moveTo>
                <a:lnTo>
                  <a:pt x="100975" y="21639"/>
                </a:lnTo>
                <a:lnTo>
                  <a:pt x="85259" y="21639"/>
                </a:lnTo>
                <a:cubicBezTo>
                  <a:pt x="90101" y="13687"/>
                  <a:pt x="95511" y="8683"/>
                  <a:pt x="100975" y="7222"/>
                </a:cubicBezTo>
                <a:close/>
                <a:moveTo>
                  <a:pt x="107737" y="7222"/>
                </a:moveTo>
                <a:cubicBezTo>
                  <a:pt x="113228" y="8683"/>
                  <a:pt x="118638" y="13687"/>
                  <a:pt x="123452" y="21639"/>
                </a:cubicBezTo>
                <a:lnTo>
                  <a:pt x="107737" y="21639"/>
                </a:lnTo>
                <a:lnTo>
                  <a:pt x="107737" y="7222"/>
                </a:lnTo>
                <a:close/>
                <a:moveTo>
                  <a:pt x="123507" y="10198"/>
                </a:moveTo>
                <a:lnTo>
                  <a:pt x="123507" y="10198"/>
                </a:lnTo>
                <a:cubicBezTo>
                  <a:pt x="130458" y="12740"/>
                  <a:pt x="137004" y="16635"/>
                  <a:pt x="142955" y="21639"/>
                </a:cubicBezTo>
                <a:lnTo>
                  <a:pt x="131243" y="21639"/>
                </a:lnTo>
                <a:cubicBezTo>
                  <a:pt x="128835" y="17149"/>
                  <a:pt x="126239" y="13335"/>
                  <a:pt x="123507" y="10198"/>
                </a:cubicBezTo>
                <a:close/>
                <a:moveTo>
                  <a:pt x="147959" y="16987"/>
                </a:moveTo>
                <a:cubicBezTo>
                  <a:pt x="150799" y="18393"/>
                  <a:pt x="153531" y="19962"/>
                  <a:pt x="156209" y="21639"/>
                </a:cubicBezTo>
                <a:lnTo>
                  <a:pt x="152936" y="21639"/>
                </a:lnTo>
                <a:cubicBezTo>
                  <a:pt x="151313" y="19989"/>
                  <a:pt x="149663" y="18448"/>
                  <a:pt x="147959" y="16987"/>
                </a:cubicBezTo>
                <a:close/>
                <a:moveTo>
                  <a:pt x="49770" y="28402"/>
                </a:moveTo>
                <a:cubicBezTo>
                  <a:pt x="49094" y="29240"/>
                  <a:pt x="48445" y="30052"/>
                  <a:pt x="47796" y="30917"/>
                </a:cubicBezTo>
                <a:cubicBezTo>
                  <a:pt x="41764" y="38897"/>
                  <a:pt x="36841" y="47931"/>
                  <a:pt x="33135" y="57696"/>
                </a:cubicBezTo>
                <a:lnTo>
                  <a:pt x="18583" y="57696"/>
                </a:lnTo>
                <a:cubicBezTo>
                  <a:pt x="23019" y="49581"/>
                  <a:pt x="28645" y="42061"/>
                  <a:pt x="35353" y="35353"/>
                </a:cubicBezTo>
                <a:cubicBezTo>
                  <a:pt x="37815" y="32892"/>
                  <a:pt x="40384" y="30566"/>
                  <a:pt x="43062" y="28402"/>
                </a:cubicBezTo>
                <a:close/>
                <a:moveTo>
                  <a:pt x="74223" y="28402"/>
                </a:moveTo>
                <a:cubicBezTo>
                  <a:pt x="73763" y="29484"/>
                  <a:pt x="73303" y="30566"/>
                  <a:pt x="72843" y="31702"/>
                </a:cubicBezTo>
                <a:cubicBezTo>
                  <a:pt x="69760" y="39465"/>
                  <a:pt x="67244" y="48229"/>
                  <a:pt x="65324" y="57696"/>
                </a:cubicBezTo>
                <a:lnTo>
                  <a:pt x="40439" y="57696"/>
                </a:lnTo>
                <a:cubicBezTo>
                  <a:pt x="45037" y="46389"/>
                  <a:pt x="51285" y="36435"/>
                  <a:pt x="58697" y="28402"/>
                </a:cubicBezTo>
                <a:close/>
                <a:moveTo>
                  <a:pt x="100975" y="28402"/>
                </a:moveTo>
                <a:lnTo>
                  <a:pt x="100975" y="57696"/>
                </a:lnTo>
                <a:lnTo>
                  <a:pt x="72221" y="57696"/>
                </a:lnTo>
                <a:cubicBezTo>
                  <a:pt x="74034" y="49148"/>
                  <a:pt x="76333" y="41250"/>
                  <a:pt x="79146" y="34217"/>
                </a:cubicBezTo>
                <a:cubicBezTo>
                  <a:pt x="79957" y="32161"/>
                  <a:pt x="80796" y="30241"/>
                  <a:pt x="81661" y="28402"/>
                </a:cubicBezTo>
                <a:close/>
                <a:moveTo>
                  <a:pt x="127077" y="28402"/>
                </a:moveTo>
                <a:cubicBezTo>
                  <a:pt x="127943" y="30241"/>
                  <a:pt x="128781" y="32161"/>
                  <a:pt x="129593" y="34217"/>
                </a:cubicBezTo>
                <a:cubicBezTo>
                  <a:pt x="132379" y="41250"/>
                  <a:pt x="134705" y="49148"/>
                  <a:pt x="136517" y="57696"/>
                </a:cubicBezTo>
                <a:lnTo>
                  <a:pt x="107737" y="57696"/>
                </a:lnTo>
                <a:lnTo>
                  <a:pt x="107737" y="28402"/>
                </a:lnTo>
                <a:close/>
                <a:moveTo>
                  <a:pt x="150015" y="28402"/>
                </a:moveTo>
                <a:cubicBezTo>
                  <a:pt x="157453" y="36435"/>
                  <a:pt x="163675" y="46389"/>
                  <a:pt x="168300" y="57696"/>
                </a:cubicBezTo>
                <a:lnTo>
                  <a:pt x="143415" y="57696"/>
                </a:lnTo>
                <a:cubicBezTo>
                  <a:pt x="141494" y="48229"/>
                  <a:pt x="138952" y="39465"/>
                  <a:pt x="135868" y="31702"/>
                </a:cubicBezTo>
                <a:cubicBezTo>
                  <a:pt x="135435" y="30566"/>
                  <a:pt x="134975" y="29484"/>
                  <a:pt x="134489" y="28402"/>
                </a:cubicBezTo>
                <a:close/>
                <a:moveTo>
                  <a:pt x="165649" y="28402"/>
                </a:moveTo>
                <a:cubicBezTo>
                  <a:pt x="168327" y="30566"/>
                  <a:pt x="170924" y="32892"/>
                  <a:pt x="173385" y="35353"/>
                </a:cubicBezTo>
                <a:cubicBezTo>
                  <a:pt x="180093" y="42061"/>
                  <a:pt x="185720" y="49581"/>
                  <a:pt x="190129" y="57696"/>
                </a:cubicBezTo>
                <a:lnTo>
                  <a:pt x="175603" y="57696"/>
                </a:lnTo>
                <a:cubicBezTo>
                  <a:pt x="171870" y="47931"/>
                  <a:pt x="166948" y="38897"/>
                  <a:pt x="160943" y="30917"/>
                </a:cubicBezTo>
                <a:cubicBezTo>
                  <a:pt x="160293" y="30052"/>
                  <a:pt x="159617" y="29240"/>
                  <a:pt x="158968" y="28402"/>
                </a:cubicBezTo>
                <a:close/>
                <a:moveTo>
                  <a:pt x="30782" y="64458"/>
                </a:moveTo>
                <a:cubicBezTo>
                  <a:pt x="27184" y="75927"/>
                  <a:pt x="25156" y="88261"/>
                  <a:pt x="24831" y="100975"/>
                </a:cubicBezTo>
                <a:lnTo>
                  <a:pt x="6816" y="100975"/>
                </a:lnTo>
                <a:cubicBezTo>
                  <a:pt x="7249" y="88207"/>
                  <a:pt x="10143" y="75846"/>
                  <a:pt x="15229" y="64458"/>
                </a:cubicBezTo>
                <a:close/>
                <a:moveTo>
                  <a:pt x="64052" y="64458"/>
                </a:moveTo>
                <a:cubicBezTo>
                  <a:pt x="62132" y="75927"/>
                  <a:pt x="61050" y="88261"/>
                  <a:pt x="60888" y="100975"/>
                </a:cubicBezTo>
                <a:lnTo>
                  <a:pt x="31593" y="100975"/>
                </a:lnTo>
                <a:cubicBezTo>
                  <a:pt x="31945" y="88018"/>
                  <a:pt x="34163" y="75684"/>
                  <a:pt x="37923" y="64458"/>
                </a:cubicBezTo>
                <a:close/>
                <a:moveTo>
                  <a:pt x="100975" y="64458"/>
                </a:moveTo>
                <a:lnTo>
                  <a:pt x="100975" y="100975"/>
                </a:lnTo>
                <a:lnTo>
                  <a:pt x="67650" y="100975"/>
                </a:lnTo>
                <a:cubicBezTo>
                  <a:pt x="67812" y="88207"/>
                  <a:pt x="68921" y="75873"/>
                  <a:pt x="70923" y="64458"/>
                </a:cubicBezTo>
                <a:close/>
                <a:moveTo>
                  <a:pt x="137816" y="64458"/>
                </a:moveTo>
                <a:cubicBezTo>
                  <a:pt x="139790" y="75873"/>
                  <a:pt x="140926" y="88207"/>
                  <a:pt x="141089" y="100975"/>
                </a:cubicBezTo>
                <a:lnTo>
                  <a:pt x="107737" y="100975"/>
                </a:lnTo>
                <a:lnTo>
                  <a:pt x="107737" y="64458"/>
                </a:lnTo>
                <a:close/>
                <a:moveTo>
                  <a:pt x="170816" y="64458"/>
                </a:moveTo>
                <a:cubicBezTo>
                  <a:pt x="174575" y="75684"/>
                  <a:pt x="176793" y="88018"/>
                  <a:pt x="177118" y="100975"/>
                </a:cubicBezTo>
                <a:lnTo>
                  <a:pt x="147851" y="100975"/>
                </a:lnTo>
                <a:cubicBezTo>
                  <a:pt x="147689" y="88261"/>
                  <a:pt x="146607" y="75927"/>
                  <a:pt x="144659" y="64458"/>
                </a:cubicBezTo>
                <a:close/>
                <a:moveTo>
                  <a:pt x="193483" y="64458"/>
                </a:moveTo>
                <a:cubicBezTo>
                  <a:pt x="198595" y="75846"/>
                  <a:pt x="201462" y="88207"/>
                  <a:pt x="201895" y="100975"/>
                </a:cubicBezTo>
                <a:lnTo>
                  <a:pt x="183880" y="100975"/>
                </a:lnTo>
                <a:cubicBezTo>
                  <a:pt x="183583" y="88261"/>
                  <a:pt x="181554" y="75927"/>
                  <a:pt x="177957" y="64458"/>
                </a:cubicBezTo>
                <a:close/>
                <a:moveTo>
                  <a:pt x="24831" y="107737"/>
                </a:moveTo>
                <a:cubicBezTo>
                  <a:pt x="25156" y="120450"/>
                  <a:pt x="27184" y="132784"/>
                  <a:pt x="30782" y="144253"/>
                </a:cubicBezTo>
                <a:lnTo>
                  <a:pt x="15229" y="144253"/>
                </a:lnTo>
                <a:cubicBezTo>
                  <a:pt x="10143" y="132866"/>
                  <a:pt x="7249" y="120531"/>
                  <a:pt x="6816" y="107737"/>
                </a:cubicBezTo>
                <a:close/>
                <a:moveTo>
                  <a:pt x="60888" y="107737"/>
                </a:moveTo>
                <a:cubicBezTo>
                  <a:pt x="61050" y="120477"/>
                  <a:pt x="62132" y="132811"/>
                  <a:pt x="64052" y="144253"/>
                </a:cubicBezTo>
                <a:lnTo>
                  <a:pt x="37923" y="144253"/>
                </a:lnTo>
                <a:cubicBezTo>
                  <a:pt x="34163" y="133055"/>
                  <a:pt x="31945" y="120720"/>
                  <a:pt x="31593" y="107737"/>
                </a:cubicBezTo>
                <a:close/>
                <a:moveTo>
                  <a:pt x="100975" y="107737"/>
                </a:moveTo>
                <a:lnTo>
                  <a:pt x="100975" y="144253"/>
                </a:lnTo>
                <a:lnTo>
                  <a:pt x="70923" y="144253"/>
                </a:lnTo>
                <a:cubicBezTo>
                  <a:pt x="68921" y="132866"/>
                  <a:pt x="67812" y="120531"/>
                  <a:pt x="67650" y="107737"/>
                </a:cubicBezTo>
                <a:close/>
                <a:moveTo>
                  <a:pt x="141089" y="107737"/>
                </a:moveTo>
                <a:cubicBezTo>
                  <a:pt x="140926" y="120531"/>
                  <a:pt x="139790" y="132866"/>
                  <a:pt x="137816" y="144253"/>
                </a:cubicBezTo>
                <a:lnTo>
                  <a:pt x="107737" y="144253"/>
                </a:lnTo>
                <a:lnTo>
                  <a:pt x="107737" y="107737"/>
                </a:lnTo>
                <a:close/>
                <a:moveTo>
                  <a:pt x="177118" y="107737"/>
                </a:moveTo>
                <a:cubicBezTo>
                  <a:pt x="176793" y="120720"/>
                  <a:pt x="174575" y="133055"/>
                  <a:pt x="170816" y="144253"/>
                </a:cubicBezTo>
                <a:lnTo>
                  <a:pt x="144659" y="144253"/>
                </a:lnTo>
                <a:cubicBezTo>
                  <a:pt x="146607" y="132811"/>
                  <a:pt x="147689" y="120477"/>
                  <a:pt x="147851" y="107737"/>
                </a:cubicBezTo>
                <a:close/>
                <a:moveTo>
                  <a:pt x="201895" y="107737"/>
                </a:moveTo>
                <a:cubicBezTo>
                  <a:pt x="201462" y="120531"/>
                  <a:pt x="198595" y="132866"/>
                  <a:pt x="193483" y="144253"/>
                </a:cubicBezTo>
                <a:lnTo>
                  <a:pt x="177957" y="144253"/>
                </a:lnTo>
                <a:cubicBezTo>
                  <a:pt x="181554" y="132784"/>
                  <a:pt x="183583" y="120450"/>
                  <a:pt x="183880" y="107737"/>
                </a:cubicBezTo>
                <a:close/>
                <a:moveTo>
                  <a:pt x="33135" y="151016"/>
                </a:moveTo>
                <a:cubicBezTo>
                  <a:pt x="36841" y="160807"/>
                  <a:pt x="41764" y="169842"/>
                  <a:pt x="47796" y="177794"/>
                </a:cubicBezTo>
                <a:cubicBezTo>
                  <a:pt x="48445" y="178660"/>
                  <a:pt x="49094" y="179498"/>
                  <a:pt x="49770" y="180337"/>
                </a:cubicBezTo>
                <a:lnTo>
                  <a:pt x="43062" y="180337"/>
                </a:lnTo>
                <a:cubicBezTo>
                  <a:pt x="40384" y="178173"/>
                  <a:pt x="37815" y="175847"/>
                  <a:pt x="35353" y="173385"/>
                </a:cubicBezTo>
                <a:cubicBezTo>
                  <a:pt x="28645" y="166650"/>
                  <a:pt x="23019" y="159130"/>
                  <a:pt x="18583" y="151016"/>
                </a:cubicBezTo>
                <a:close/>
                <a:moveTo>
                  <a:pt x="65324" y="151016"/>
                </a:moveTo>
                <a:cubicBezTo>
                  <a:pt x="67244" y="160483"/>
                  <a:pt x="69760" y="169274"/>
                  <a:pt x="72843" y="177010"/>
                </a:cubicBezTo>
                <a:cubicBezTo>
                  <a:pt x="73303" y="178146"/>
                  <a:pt x="73763" y="179255"/>
                  <a:pt x="74223" y="180337"/>
                </a:cubicBezTo>
                <a:lnTo>
                  <a:pt x="58697" y="180337"/>
                </a:lnTo>
                <a:cubicBezTo>
                  <a:pt x="51285" y="172276"/>
                  <a:pt x="45037" y="162322"/>
                  <a:pt x="40439" y="151016"/>
                </a:cubicBezTo>
                <a:close/>
                <a:moveTo>
                  <a:pt x="100975" y="151016"/>
                </a:moveTo>
                <a:lnTo>
                  <a:pt x="100975" y="180337"/>
                </a:lnTo>
                <a:lnTo>
                  <a:pt x="81661" y="180337"/>
                </a:lnTo>
                <a:cubicBezTo>
                  <a:pt x="80796" y="178498"/>
                  <a:pt x="79957" y="176550"/>
                  <a:pt x="79146" y="174521"/>
                </a:cubicBezTo>
                <a:cubicBezTo>
                  <a:pt x="76333" y="167489"/>
                  <a:pt x="74034" y="159563"/>
                  <a:pt x="72221" y="151016"/>
                </a:cubicBezTo>
                <a:close/>
                <a:moveTo>
                  <a:pt x="136517" y="151016"/>
                </a:moveTo>
                <a:cubicBezTo>
                  <a:pt x="134705" y="159563"/>
                  <a:pt x="132379" y="167489"/>
                  <a:pt x="129593" y="174521"/>
                </a:cubicBezTo>
                <a:cubicBezTo>
                  <a:pt x="128781" y="176550"/>
                  <a:pt x="127943" y="178498"/>
                  <a:pt x="127077" y="180337"/>
                </a:cubicBezTo>
                <a:lnTo>
                  <a:pt x="107737" y="180337"/>
                </a:lnTo>
                <a:lnTo>
                  <a:pt x="107737" y="151016"/>
                </a:lnTo>
                <a:close/>
                <a:moveTo>
                  <a:pt x="168300" y="151016"/>
                </a:moveTo>
                <a:cubicBezTo>
                  <a:pt x="163675" y="162322"/>
                  <a:pt x="157453" y="172276"/>
                  <a:pt x="150015" y="180337"/>
                </a:cubicBezTo>
                <a:lnTo>
                  <a:pt x="134489" y="180337"/>
                </a:lnTo>
                <a:cubicBezTo>
                  <a:pt x="134975" y="179255"/>
                  <a:pt x="135435" y="178146"/>
                  <a:pt x="135868" y="177010"/>
                </a:cubicBezTo>
                <a:cubicBezTo>
                  <a:pt x="138952" y="169274"/>
                  <a:pt x="141494" y="160483"/>
                  <a:pt x="143415" y="151016"/>
                </a:cubicBezTo>
                <a:close/>
                <a:moveTo>
                  <a:pt x="190129" y="151016"/>
                </a:moveTo>
                <a:cubicBezTo>
                  <a:pt x="185720" y="159130"/>
                  <a:pt x="180093" y="166650"/>
                  <a:pt x="173385" y="173385"/>
                </a:cubicBezTo>
                <a:cubicBezTo>
                  <a:pt x="170924" y="175847"/>
                  <a:pt x="168327" y="178173"/>
                  <a:pt x="165649" y="180337"/>
                </a:cubicBezTo>
                <a:lnTo>
                  <a:pt x="158968" y="180337"/>
                </a:lnTo>
                <a:cubicBezTo>
                  <a:pt x="159617" y="179498"/>
                  <a:pt x="160293" y="178660"/>
                  <a:pt x="160943" y="177794"/>
                </a:cubicBezTo>
                <a:cubicBezTo>
                  <a:pt x="166948" y="169842"/>
                  <a:pt x="171870" y="160807"/>
                  <a:pt x="175603" y="151016"/>
                </a:cubicBezTo>
                <a:close/>
                <a:moveTo>
                  <a:pt x="55802" y="187099"/>
                </a:moveTo>
                <a:cubicBezTo>
                  <a:pt x="57398" y="188722"/>
                  <a:pt x="59075" y="190291"/>
                  <a:pt x="60752" y="191752"/>
                </a:cubicBezTo>
                <a:cubicBezTo>
                  <a:pt x="57939" y="190318"/>
                  <a:pt x="55180" y="188776"/>
                  <a:pt x="52502" y="187099"/>
                </a:cubicBezTo>
                <a:close/>
                <a:moveTo>
                  <a:pt x="156209" y="187099"/>
                </a:moveTo>
                <a:cubicBezTo>
                  <a:pt x="153531" y="188776"/>
                  <a:pt x="150799" y="190318"/>
                  <a:pt x="147959" y="191752"/>
                </a:cubicBezTo>
                <a:cubicBezTo>
                  <a:pt x="149663" y="190291"/>
                  <a:pt x="151313" y="188722"/>
                  <a:pt x="152936" y="187099"/>
                </a:cubicBezTo>
                <a:close/>
                <a:moveTo>
                  <a:pt x="77496" y="187099"/>
                </a:moveTo>
                <a:cubicBezTo>
                  <a:pt x="79903" y="191562"/>
                  <a:pt x="82473" y="195403"/>
                  <a:pt x="85205" y="198541"/>
                </a:cubicBezTo>
                <a:cubicBezTo>
                  <a:pt x="78280" y="195998"/>
                  <a:pt x="71734" y="192103"/>
                  <a:pt x="65784" y="187099"/>
                </a:cubicBezTo>
                <a:close/>
                <a:moveTo>
                  <a:pt x="142955" y="187099"/>
                </a:moveTo>
                <a:cubicBezTo>
                  <a:pt x="137004" y="192103"/>
                  <a:pt x="130458" y="195998"/>
                  <a:pt x="123507" y="198541"/>
                </a:cubicBezTo>
                <a:cubicBezTo>
                  <a:pt x="126239" y="195403"/>
                  <a:pt x="128835" y="191562"/>
                  <a:pt x="131243" y="187099"/>
                </a:cubicBezTo>
                <a:close/>
                <a:moveTo>
                  <a:pt x="100975" y="187099"/>
                </a:moveTo>
                <a:lnTo>
                  <a:pt x="100975" y="201516"/>
                </a:lnTo>
                <a:cubicBezTo>
                  <a:pt x="95511" y="200029"/>
                  <a:pt x="90101" y="195052"/>
                  <a:pt x="85259" y="187099"/>
                </a:cubicBezTo>
                <a:close/>
                <a:moveTo>
                  <a:pt x="123452" y="187099"/>
                </a:moveTo>
                <a:cubicBezTo>
                  <a:pt x="118638" y="195052"/>
                  <a:pt x="113228" y="200029"/>
                  <a:pt x="107737" y="201516"/>
                </a:cubicBezTo>
                <a:lnTo>
                  <a:pt x="107737" y="187099"/>
                </a:lnTo>
                <a:close/>
                <a:moveTo>
                  <a:pt x="104356" y="0"/>
                </a:moveTo>
                <a:cubicBezTo>
                  <a:pt x="76495" y="0"/>
                  <a:pt x="50284" y="10847"/>
                  <a:pt x="30566" y="30566"/>
                </a:cubicBezTo>
                <a:cubicBezTo>
                  <a:pt x="10847" y="50284"/>
                  <a:pt x="0" y="76495"/>
                  <a:pt x="0" y="104356"/>
                </a:cubicBezTo>
                <a:cubicBezTo>
                  <a:pt x="0" y="132243"/>
                  <a:pt x="10847" y="158454"/>
                  <a:pt x="30566" y="178173"/>
                </a:cubicBezTo>
                <a:cubicBezTo>
                  <a:pt x="50284" y="197865"/>
                  <a:pt x="76495" y="208739"/>
                  <a:pt x="104356" y="208739"/>
                </a:cubicBezTo>
                <a:cubicBezTo>
                  <a:pt x="132243" y="208739"/>
                  <a:pt x="158454" y="197865"/>
                  <a:pt x="178173" y="178173"/>
                </a:cubicBezTo>
                <a:cubicBezTo>
                  <a:pt x="197865" y="158454"/>
                  <a:pt x="208739" y="132243"/>
                  <a:pt x="208739" y="104356"/>
                </a:cubicBezTo>
                <a:cubicBezTo>
                  <a:pt x="208739" y="76495"/>
                  <a:pt x="197865" y="50284"/>
                  <a:pt x="178173" y="30566"/>
                </a:cubicBezTo>
                <a:cubicBezTo>
                  <a:pt x="158454" y="10847"/>
                  <a:pt x="132243" y="0"/>
                  <a:pt x="1043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3"/>
          <p:cNvSpPr/>
          <p:nvPr/>
        </p:nvSpPr>
        <p:spPr>
          <a:xfrm>
            <a:off x="7974600" y="3813138"/>
            <a:ext cx="332100" cy="340800"/>
          </a:xfrm>
          <a:prstGeom prst="roundRect">
            <a:avLst>
              <a:gd fmla="val 1497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3"/>
          <p:cNvSpPr/>
          <p:nvPr/>
        </p:nvSpPr>
        <p:spPr>
          <a:xfrm>
            <a:off x="8005675" y="3915674"/>
            <a:ext cx="269948" cy="135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2"/>
                </a:solidFill>
                <a:latin typeface="Fahkwang"/>
              </a:rPr>
              <a:t>SL</a:t>
            </a:r>
          </a:p>
        </p:txBody>
      </p:sp>
      <p:sp>
        <p:nvSpPr>
          <p:cNvPr id="590" name="Google Shape;590;p23"/>
          <p:cNvSpPr/>
          <p:nvPr/>
        </p:nvSpPr>
        <p:spPr>
          <a:xfrm>
            <a:off x="3963762" y="387051"/>
            <a:ext cx="934677" cy="3046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rs Sheppards"/>
              </a:rPr>
              <a:t>Slidesgo</a:t>
            </a:r>
          </a:p>
        </p:txBody>
      </p:sp>
      <p:grpSp>
        <p:nvGrpSpPr>
          <p:cNvPr id="591" name="Google Shape;591;p23"/>
          <p:cNvGrpSpPr/>
          <p:nvPr/>
        </p:nvGrpSpPr>
        <p:grpSpPr>
          <a:xfrm rot="5400000">
            <a:off x="7459425" y="2602788"/>
            <a:ext cx="1362175" cy="332100"/>
            <a:chOff x="305925" y="4572450"/>
            <a:chExt cx="1362175" cy="332100"/>
          </a:xfrm>
        </p:grpSpPr>
        <p:sp>
          <p:nvSpPr>
            <p:cNvPr id="592" name="Google Shape;592;p23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3" name="Google Shape;613;p23"/>
          <p:cNvSpPr/>
          <p:nvPr/>
        </p:nvSpPr>
        <p:spPr>
          <a:xfrm flipH="1">
            <a:off x="509425" y="2430850"/>
            <a:ext cx="610500" cy="299400"/>
          </a:xfrm>
          <a:prstGeom prst="rightArrow">
            <a:avLst>
              <a:gd fmla="val 50000" name="adj1"/>
              <a:gd fmla="val 137984" name="adj2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3"/>
          <p:cNvSpPr/>
          <p:nvPr/>
        </p:nvSpPr>
        <p:spPr>
          <a:xfrm flipH="1">
            <a:off x="8054547" y="4533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3"/>
          <p:cNvSpPr/>
          <p:nvPr/>
        </p:nvSpPr>
        <p:spPr>
          <a:xfrm flipH="1">
            <a:off x="8054547" y="45180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713100" y="405575"/>
            <a:ext cx="7717800" cy="651600"/>
          </a:xfrm>
          <a:prstGeom prst="roundRect">
            <a:avLst>
              <a:gd fmla="val 10566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4"/>
          <p:cNvGrpSpPr/>
          <p:nvPr/>
        </p:nvGrpSpPr>
        <p:grpSpPr>
          <a:xfrm>
            <a:off x="7313359" y="4591995"/>
            <a:ext cx="832289" cy="202913"/>
            <a:chOff x="305925" y="4572450"/>
            <a:chExt cx="1362175" cy="332100"/>
          </a:xfrm>
        </p:grpSpPr>
        <p:sp>
          <p:nvSpPr>
            <p:cNvPr id="86" name="Google Shape;86;p4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5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713100" y="405575"/>
            <a:ext cx="7717800" cy="651600"/>
          </a:xfrm>
          <a:prstGeom prst="roundRect">
            <a:avLst>
              <a:gd fmla="val 10566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"/>
          <p:cNvSpPr/>
          <p:nvPr/>
        </p:nvSpPr>
        <p:spPr>
          <a:xfrm flipH="1">
            <a:off x="806847" y="420685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>
            <a:off x="7313359" y="4591995"/>
            <a:ext cx="832289" cy="202913"/>
            <a:chOff x="305925" y="4572450"/>
            <a:chExt cx="1362175" cy="332100"/>
          </a:xfrm>
        </p:grpSpPr>
        <p:sp>
          <p:nvSpPr>
            <p:cNvPr id="114" name="Google Shape;114;p5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6" name="Google Shape;136;p5"/>
          <p:cNvSpPr txBox="1"/>
          <p:nvPr>
            <p:ph idx="2" type="title"/>
          </p:nvPr>
        </p:nvSpPr>
        <p:spPr>
          <a:xfrm>
            <a:off x="1687350" y="2660175"/>
            <a:ext cx="2607000" cy="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7" name="Google Shape;137;p5"/>
          <p:cNvSpPr txBox="1"/>
          <p:nvPr>
            <p:ph idx="3" type="title"/>
          </p:nvPr>
        </p:nvSpPr>
        <p:spPr>
          <a:xfrm>
            <a:off x="4849650" y="2660150"/>
            <a:ext cx="2607000" cy="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8" name="Google Shape;138;p5"/>
          <p:cNvSpPr txBox="1"/>
          <p:nvPr>
            <p:ph idx="1" type="subTitle"/>
          </p:nvPr>
        </p:nvSpPr>
        <p:spPr>
          <a:xfrm>
            <a:off x="4849675" y="3072650"/>
            <a:ext cx="26070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9" name="Google Shape;139;p5"/>
          <p:cNvSpPr txBox="1"/>
          <p:nvPr>
            <p:ph idx="4" type="subTitle"/>
          </p:nvPr>
        </p:nvSpPr>
        <p:spPr>
          <a:xfrm>
            <a:off x="1687350" y="3072650"/>
            <a:ext cx="26070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713100" y="405575"/>
            <a:ext cx="7717800" cy="651600"/>
          </a:xfrm>
          <a:prstGeom prst="roundRect">
            <a:avLst>
              <a:gd fmla="val 10566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719997" y="773250"/>
            <a:ext cx="4432200" cy="35970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7697875" y="773250"/>
            <a:ext cx="1140000" cy="3597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7774075" y="773250"/>
            <a:ext cx="732900" cy="359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7835375" y="989563"/>
            <a:ext cx="610562" cy="610562"/>
          </a:xfrm>
          <a:custGeom>
            <a:rect b="b" l="l" r="r" t="t"/>
            <a:pathLst>
              <a:path extrusionOk="0" h="208739" w="208739">
                <a:moveTo>
                  <a:pt x="60752" y="16987"/>
                </a:moveTo>
                <a:lnTo>
                  <a:pt x="60752" y="16987"/>
                </a:lnTo>
                <a:cubicBezTo>
                  <a:pt x="59075" y="18448"/>
                  <a:pt x="57398" y="19989"/>
                  <a:pt x="55802" y="21639"/>
                </a:cubicBezTo>
                <a:lnTo>
                  <a:pt x="52502" y="21639"/>
                </a:lnTo>
                <a:cubicBezTo>
                  <a:pt x="55180" y="19962"/>
                  <a:pt x="57939" y="18393"/>
                  <a:pt x="60752" y="16987"/>
                </a:cubicBezTo>
                <a:close/>
                <a:moveTo>
                  <a:pt x="85205" y="10198"/>
                </a:moveTo>
                <a:lnTo>
                  <a:pt x="85205" y="10198"/>
                </a:lnTo>
                <a:cubicBezTo>
                  <a:pt x="82473" y="13335"/>
                  <a:pt x="79903" y="17149"/>
                  <a:pt x="77496" y="21639"/>
                </a:cubicBezTo>
                <a:lnTo>
                  <a:pt x="65784" y="21639"/>
                </a:lnTo>
                <a:cubicBezTo>
                  <a:pt x="71734" y="16635"/>
                  <a:pt x="78280" y="12740"/>
                  <a:pt x="85205" y="10198"/>
                </a:cubicBezTo>
                <a:close/>
                <a:moveTo>
                  <a:pt x="100975" y="7222"/>
                </a:moveTo>
                <a:lnTo>
                  <a:pt x="100975" y="21639"/>
                </a:lnTo>
                <a:lnTo>
                  <a:pt x="85259" y="21639"/>
                </a:lnTo>
                <a:cubicBezTo>
                  <a:pt x="90101" y="13687"/>
                  <a:pt x="95511" y="8683"/>
                  <a:pt x="100975" y="7222"/>
                </a:cubicBezTo>
                <a:close/>
                <a:moveTo>
                  <a:pt x="107737" y="7222"/>
                </a:moveTo>
                <a:cubicBezTo>
                  <a:pt x="113228" y="8683"/>
                  <a:pt x="118638" y="13687"/>
                  <a:pt x="123452" y="21639"/>
                </a:cubicBezTo>
                <a:lnTo>
                  <a:pt x="107737" y="21639"/>
                </a:lnTo>
                <a:lnTo>
                  <a:pt x="107737" y="7222"/>
                </a:lnTo>
                <a:close/>
                <a:moveTo>
                  <a:pt x="123507" y="10198"/>
                </a:moveTo>
                <a:lnTo>
                  <a:pt x="123507" y="10198"/>
                </a:lnTo>
                <a:cubicBezTo>
                  <a:pt x="130458" y="12740"/>
                  <a:pt x="137004" y="16635"/>
                  <a:pt x="142955" y="21639"/>
                </a:cubicBezTo>
                <a:lnTo>
                  <a:pt x="131243" y="21639"/>
                </a:lnTo>
                <a:cubicBezTo>
                  <a:pt x="128835" y="17149"/>
                  <a:pt x="126239" y="13335"/>
                  <a:pt x="123507" y="10198"/>
                </a:cubicBezTo>
                <a:close/>
                <a:moveTo>
                  <a:pt x="147959" y="16987"/>
                </a:moveTo>
                <a:cubicBezTo>
                  <a:pt x="150799" y="18393"/>
                  <a:pt x="153531" y="19962"/>
                  <a:pt x="156209" y="21639"/>
                </a:cubicBezTo>
                <a:lnTo>
                  <a:pt x="152936" y="21639"/>
                </a:lnTo>
                <a:cubicBezTo>
                  <a:pt x="151313" y="19989"/>
                  <a:pt x="149663" y="18448"/>
                  <a:pt x="147959" y="16987"/>
                </a:cubicBezTo>
                <a:close/>
                <a:moveTo>
                  <a:pt x="49770" y="28402"/>
                </a:moveTo>
                <a:cubicBezTo>
                  <a:pt x="49094" y="29240"/>
                  <a:pt x="48445" y="30052"/>
                  <a:pt x="47796" y="30917"/>
                </a:cubicBezTo>
                <a:cubicBezTo>
                  <a:pt x="41764" y="38897"/>
                  <a:pt x="36841" y="47931"/>
                  <a:pt x="33135" y="57696"/>
                </a:cubicBezTo>
                <a:lnTo>
                  <a:pt x="18583" y="57696"/>
                </a:lnTo>
                <a:cubicBezTo>
                  <a:pt x="23019" y="49581"/>
                  <a:pt x="28645" y="42061"/>
                  <a:pt x="35353" y="35353"/>
                </a:cubicBezTo>
                <a:cubicBezTo>
                  <a:pt x="37815" y="32892"/>
                  <a:pt x="40384" y="30566"/>
                  <a:pt x="43062" y="28402"/>
                </a:cubicBezTo>
                <a:close/>
                <a:moveTo>
                  <a:pt x="74223" y="28402"/>
                </a:moveTo>
                <a:cubicBezTo>
                  <a:pt x="73763" y="29484"/>
                  <a:pt x="73303" y="30566"/>
                  <a:pt x="72843" y="31702"/>
                </a:cubicBezTo>
                <a:cubicBezTo>
                  <a:pt x="69760" y="39465"/>
                  <a:pt x="67244" y="48229"/>
                  <a:pt x="65324" y="57696"/>
                </a:cubicBezTo>
                <a:lnTo>
                  <a:pt x="40439" y="57696"/>
                </a:lnTo>
                <a:cubicBezTo>
                  <a:pt x="45037" y="46389"/>
                  <a:pt x="51285" y="36435"/>
                  <a:pt x="58697" y="28402"/>
                </a:cubicBezTo>
                <a:close/>
                <a:moveTo>
                  <a:pt x="100975" y="28402"/>
                </a:moveTo>
                <a:lnTo>
                  <a:pt x="100975" y="57696"/>
                </a:lnTo>
                <a:lnTo>
                  <a:pt x="72221" y="57696"/>
                </a:lnTo>
                <a:cubicBezTo>
                  <a:pt x="74034" y="49148"/>
                  <a:pt x="76333" y="41250"/>
                  <a:pt x="79146" y="34217"/>
                </a:cubicBezTo>
                <a:cubicBezTo>
                  <a:pt x="79957" y="32161"/>
                  <a:pt x="80796" y="30241"/>
                  <a:pt x="81661" y="28402"/>
                </a:cubicBezTo>
                <a:close/>
                <a:moveTo>
                  <a:pt x="127077" y="28402"/>
                </a:moveTo>
                <a:cubicBezTo>
                  <a:pt x="127943" y="30241"/>
                  <a:pt x="128781" y="32161"/>
                  <a:pt x="129593" y="34217"/>
                </a:cubicBezTo>
                <a:cubicBezTo>
                  <a:pt x="132379" y="41250"/>
                  <a:pt x="134705" y="49148"/>
                  <a:pt x="136517" y="57696"/>
                </a:cubicBezTo>
                <a:lnTo>
                  <a:pt x="107737" y="57696"/>
                </a:lnTo>
                <a:lnTo>
                  <a:pt x="107737" y="28402"/>
                </a:lnTo>
                <a:close/>
                <a:moveTo>
                  <a:pt x="150015" y="28402"/>
                </a:moveTo>
                <a:cubicBezTo>
                  <a:pt x="157453" y="36435"/>
                  <a:pt x="163675" y="46389"/>
                  <a:pt x="168300" y="57696"/>
                </a:cubicBezTo>
                <a:lnTo>
                  <a:pt x="143415" y="57696"/>
                </a:lnTo>
                <a:cubicBezTo>
                  <a:pt x="141494" y="48229"/>
                  <a:pt x="138952" y="39465"/>
                  <a:pt x="135868" y="31702"/>
                </a:cubicBezTo>
                <a:cubicBezTo>
                  <a:pt x="135435" y="30566"/>
                  <a:pt x="134975" y="29484"/>
                  <a:pt x="134489" y="28402"/>
                </a:cubicBezTo>
                <a:close/>
                <a:moveTo>
                  <a:pt x="165649" y="28402"/>
                </a:moveTo>
                <a:cubicBezTo>
                  <a:pt x="168327" y="30566"/>
                  <a:pt x="170924" y="32892"/>
                  <a:pt x="173385" y="35353"/>
                </a:cubicBezTo>
                <a:cubicBezTo>
                  <a:pt x="180093" y="42061"/>
                  <a:pt x="185720" y="49581"/>
                  <a:pt x="190129" y="57696"/>
                </a:cubicBezTo>
                <a:lnTo>
                  <a:pt x="175603" y="57696"/>
                </a:lnTo>
                <a:cubicBezTo>
                  <a:pt x="171870" y="47931"/>
                  <a:pt x="166948" y="38897"/>
                  <a:pt x="160943" y="30917"/>
                </a:cubicBezTo>
                <a:cubicBezTo>
                  <a:pt x="160293" y="30052"/>
                  <a:pt x="159617" y="29240"/>
                  <a:pt x="158968" y="28402"/>
                </a:cubicBezTo>
                <a:close/>
                <a:moveTo>
                  <a:pt x="30782" y="64458"/>
                </a:moveTo>
                <a:cubicBezTo>
                  <a:pt x="27184" y="75927"/>
                  <a:pt x="25156" y="88261"/>
                  <a:pt x="24831" y="100975"/>
                </a:cubicBezTo>
                <a:lnTo>
                  <a:pt x="6816" y="100975"/>
                </a:lnTo>
                <a:cubicBezTo>
                  <a:pt x="7249" y="88207"/>
                  <a:pt x="10143" y="75846"/>
                  <a:pt x="15229" y="64458"/>
                </a:cubicBezTo>
                <a:close/>
                <a:moveTo>
                  <a:pt x="64052" y="64458"/>
                </a:moveTo>
                <a:cubicBezTo>
                  <a:pt x="62132" y="75927"/>
                  <a:pt x="61050" y="88261"/>
                  <a:pt x="60888" y="100975"/>
                </a:cubicBezTo>
                <a:lnTo>
                  <a:pt x="31593" y="100975"/>
                </a:lnTo>
                <a:cubicBezTo>
                  <a:pt x="31945" y="88018"/>
                  <a:pt x="34163" y="75684"/>
                  <a:pt x="37923" y="64458"/>
                </a:cubicBezTo>
                <a:close/>
                <a:moveTo>
                  <a:pt x="100975" y="64458"/>
                </a:moveTo>
                <a:lnTo>
                  <a:pt x="100975" y="100975"/>
                </a:lnTo>
                <a:lnTo>
                  <a:pt x="67650" y="100975"/>
                </a:lnTo>
                <a:cubicBezTo>
                  <a:pt x="67812" y="88207"/>
                  <a:pt x="68921" y="75873"/>
                  <a:pt x="70923" y="64458"/>
                </a:cubicBezTo>
                <a:close/>
                <a:moveTo>
                  <a:pt x="137816" y="64458"/>
                </a:moveTo>
                <a:cubicBezTo>
                  <a:pt x="139790" y="75873"/>
                  <a:pt x="140926" y="88207"/>
                  <a:pt x="141089" y="100975"/>
                </a:cubicBezTo>
                <a:lnTo>
                  <a:pt x="107737" y="100975"/>
                </a:lnTo>
                <a:lnTo>
                  <a:pt x="107737" y="64458"/>
                </a:lnTo>
                <a:close/>
                <a:moveTo>
                  <a:pt x="170816" y="64458"/>
                </a:moveTo>
                <a:cubicBezTo>
                  <a:pt x="174575" y="75684"/>
                  <a:pt x="176793" y="88018"/>
                  <a:pt x="177118" y="100975"/>
                </a:cubicBezTo>
                <a:lnTo>
                  <a:pt x="147851" y="100975"/>
                </a:lnTo>
                <a:cubicBezTo>
                  <a:pt x="147689" y="88261"/>
                  <a:pt x="146607" y="75927"/>
                  <a:pt x="144659" y="64458"/>
                </a:cubicBezTo>
                <a:close/>
                <a:moveTo>
                  <a:pt x="193483" y="64458"/>
                </a:moveTo>
                <a:cubicBezTo>
                  <a:pt x="198595" y="75846"/>
                  <a:pt x="201462" y="88207"/>
                  <a:pt x="201895" y="100975"/>
                </a:cubicBezTo>
                <a:lnTo>
                  <a:pt x="183880" y="100975"/>
                </a:lnTo>
                <a:cubicBezTo>
                  <a:pt x="183583" y="88261"/>
                  <a:pt x="181554" y="75927"/>
                  <a:pt x="177957" y="64458"/>
                </a:cubicBezTo>
                <a:close/>
                <a:moveTo>
                  <a:pt x="24831" y="107737"/>
                </a:moveTo>
                <a:cubicBezTo>
                  <a:pt x="25156" y="120450"/>
                  <a:pt x="27184" y="132784"/>
                  <a:pt x="30782" y="144253"/>
                </a:cubicBezTo>
                <a:lnTo>
                  <a:pt x="15229" y="144253"/>
                </a:lnTo>
                <a:cubicBezTo>
                  <a:pt x="10143" y="132866"/>
                  <a:pt x="7249" y="120531"/>
                  <a:pt x="6816" y="107737"/>
                </a:cubicBezTo>
                <a:close/>
                <a:moveTo>
                  <a:pt x="60888" y="107737"/>
                </a:moveTo>
                <a:cubicBezTo>
                  <a:pt x="61050" y="120477"/>
                  <a:pt x="62132" y="132811"/>
                  <a:pt x="64052" y="144253"/>
                </a:cubicBezTo>
                <a:lnTo>
                  <a:pt x="37923" y="144253"/>
                </a:lnTo>
                <a:cubicBezTo>
                  <a:pt x="34163" y="133055"/>
                  <a:pt x="31945" y="120720"/>
                  <a:pt x="31593" y="107737"/>
                </a:cubicBezTo>
                <a:close/>
                <a:moveTo>
                  <a:pt x="100975" y="107737"/>
                </a:moveTo>
                <a:lnTo>
                  <a:pt x="100975" y="144253"/>
                </a:lnTo>
                <a:lnTo>
                  <a:pt x="70923" y="144253"/>
                </a:lnTo>
                <a:cubicBezTo>
                  <a:pt x="68921" y="132866"/>
                  <a:pt x="67812" y="120531"/>
                  <a:pt x="67650" y="107737"/>
                </a:cubicBezTo>
                <a:close/>
                <a:moveTo>
                  <a:pt x="141089" y="107737"/>
                </a:moveTo>
                <a:cubicBezTo>
                  <a:pt x="140926" y="120531"/>
                  <a:pt x="139790" y="132866"/>
                  <a:pt x="137816" y="144253"/>
                </a:cubicBezTo>
                <a:lnTo>
                  <a:pt x="107737" y="144253"/>
                </a:lnTo>
                <a:lnTo>
                  <a:pt x="107737" y="107737"/>
                </a:lnTo>
                <a:close/>
                <a:moveTo>
                  <a:pt x="177118" y="107737"/>
                </a:moveTo>
                <a:cubicBezTo>
                  <a:pt x="176793" y="120720"/>
                  <a:pt x="174575" y="133055"/>
                  <a:pt x="170816" y="144253"/>
                </a:cubicBezTo>
                <a:lnTo>
                  <a:pt x="144659" y="144253"/>
                </a:lnTo>
                <a:cubicBezTo>
                  <a:pt x="146607" y="132811"/>
                  <a:pt x="147689" y="120477"/>
                  <a:pt x="147851" y="107737"/>
                </a:cubicBezTo>
                <a:close/>
                <a:moveTo>
                  <a:pt x="201895" y="107737"/>
                </a:moveTo>
                <a:cubicBezTo>
                  <a:pt x="201462" y="120531"/>
                  <a:pt x="198595" y="132866"/>
                  <a:pt x="193483" y="144253"/>
                </a:cubicBezTo>
                <a:lnTo>
                  <a:pt x="177957" y="144253"/>
                </a:lnTo>
                <a:cubicBezTo>
                  <a:pt x="181554" y="132784"/>
                  <a:pt x="183583" y="120450"/>
                  <a:pt x="183880" y="107737"/>
                </a:cubicBezTo>
                <a:close/>
                <a:moveTo>
                  <a:pt x="33135" y="151016"/>
                </a:moveTo>
                <a:cubicBezTo>
                  <a:pt x="36841" y="160807"/>
                  <a:pt x="41764" y="169842"/>
                  <a:pt x="47796" y="177794"/>
                </a:cubicBezTo>
                <a:cubicBezTo>
                  <a:pt x="48445" y="178660"/>
                  <a:pt x="49094" y="179498"/>
                  <a:pt x="49770" y="180337"/>
                </a:cubicBezTo>
                <a:lnTo>
                  <a:pt x="43062" y="180337"/>
                </a:lnTo>
                <a:cubicBezTo>
                  <a:pt x="40384" y="178173"/>
                  <a:pt x="37815" y="175847"/>
                  <a:pt x="35353" y="173385"/>
                </a:cubicBezTo>
                <a:cubicBezTo>
                  <a:pt x="28645" y="166650"/>
                  <a:pt x="23019" y="159130"/>
                  <a:pt x="18583" y="151016"/>
                </a:cubicBezTo>
                <a:close/>
                <a:moveTo>
                  <a:pt x="65324" y="151016"/>
                </a:moveTo>
                <a:cubicBezTo>
                  <a:pt x="67244" y="160483"/>
                  <a:pt x="69760" y="169274"/>
                  <a:pt x="72843" y="177010"/>
                </a:cubicBezTo>
                <a:cubicBezTo>
                  <a:pt x="73303" y="178146"/>
                  <a:pt x="73763" y="179255"/>
                  <a:pt x="74223" y="180337"/>
                </a:cubicBezTo>
                <a:lnTo>
                  <a:pt x="58697" y="180337"/>
                </a:lnTo>
                <a:cubicBezTo>
                  <a:pt x="51285" y="172276"/>
                  <a:pt x="45037" y="162322"/>
                  <a:pt x="40439" y="151016"/>
                </a:cubicBezTo>
                <a:close/>
                <a:moveTo>
                  <a:pt x="100975" y="151016"/>
                </a:moveTo>
                <a:lnTo>
                  <a:pt x="100975" y="180337"/>
                </a:lnTo>
                <a:lnTo>
                  <a:pt x="81661" y="180337"/>
                </a:lnTo>
                <a:cubicBezTo>
                  <a:pt x="80796" y="178498"/>
                  <a:pt x="79957" y="176550"/>
                  <a:pt x="79146" y="174521"/>
                </a:cubicBezTo>
                <a:cubicBezTo>
                  <a:pt x="76333" y="167489"/>
                  <a:pt x="74034" y="159563"/>
                  <a:pt x="72221" y="151016"/>
                </a:cubicBezTo>
                <a:close/>
                <a:moveTo>
                  <a:pt x="136517" y="151016"/>
                </a:moveTo>
                <a:cubicBezTo>
                  <a:pt x="134705" y="159563"/>
                  <a:pt x="132379" y="167489"/>
                  <a:pt x="129593" y="174521"/>
                </a:cubicBezTo>
                <a:cubicBezTo>
                  <a:pt x="128781" y="176550"/>
                  <a:pt x="127943" y="178498"/>
                  <a:pt x="127077" y="180337"/>
                </a:cubicBezTo>
                <a:lnTo>
                  <a:pt x="107737" y="180337"/>
                </a:lnTo>
                <a:lnTo>
                  <a:pt x="107737" y="151016"/>
                </a:lnTo>
                <a:close/>
                <a:moveTo>
                  <a:pt x="168300" y="151016"/>
                </a:moveTo>
                <a:cubicBezTo>
                  <a:pt x="163675" y="162322"/>
                  <a:pt x="157453" y="172276"/>
                  <a:pt x="150015" y="180337"/>
                </a:cubicBezTo>
                <a:lnTo>
                  <a:pt x="134489" y="180337"/>
                </a:lnTo>
                <a:cubicBezTo>
                  <a:pt x="134975" y="179255"/>
                  <a:pt x="135435" y="178146"/>
                  <a:pt x="135868" y="177010"/>
                </a:cubicBezTo>
                <a:cubicBezTo>
                  <a:pt x="138952" y="169274"/>
                  <a:pt x="141494" y="160483"/>
                  <a:pt x="143415" y="151016"/>
                </a:cubicBezTo>
                <a:close/>
                <a:moveTo>
                  <a:pt x="190129" y="151016"/>
                </a:moveTo>
                <a:cubicBezTo>
                  <a:pt x="185720" y="159130"/>
                  <a:pt x="180093" y="166650"/>
                  <a:pt x="173385" y="173385"/>
                </a:cubicBezTo>
                <a:cubicBezTo>
                  <a:pt x="170924" y="175847"/>
                  <a:pt x="168327" y="178173"/>
                  <a:pt x="165649" y="180337"/>
                </a:cubicBezTo>
                <a:lnTo>
                  <a:pt x="158968" y="180337"/>
                </a:lnTo>
                <a:cubicBezTo>
                  <a:pt x="159617" y="179498"/>
                  <a:pt x="160293" y="178660"/>
                  <a:pt x="160943" y="177794"/>
                </a:cubicBezTo>
                <a:cubicBezTo>
                  <a:pt x="166948" y="169842"/>
                  <a:pt x="171870" y="160807"/>
                  <a:pt x="175603" y="151016"/>
                </a:cubicBezTo>
                <a:close/>
                <a:moveTo>
                  <a:pt x="55802" y="187099"/>
                </a:moveTo>
                <a:cubicBezTo>
                  <a:pt x="57398" y="188722"/>
                  <a:pt x="59075" y="190291"/>
                  <a:pt x="60752" y="191752"/>
                </a:cubicBezTo>
                <a:cubicBezTo>
                  <a:pt x="57939" y="190318"/>
                  <a:pt x="55180" y="188776"/>
                  <a:pt x="52502" y="187099"/>
                </a:cubicBezTo>
                <a:close/>
                <a:moveTo>
                  <a:pt x="156209" y="187099"/>
                </a:moveTo>
                <a:cubicBezTo>
                  <a:pt x="153531" y="188776"/>
                  <a:pt x="150799" y="190318"/>
                  <a:pt x="147959" y="191752"/>
                </a:cubicBezTo>
                <a:cubicBezTo>
                  <a:pt x="149663" y="190291"/>
                  <a:pt x="151313" y="188722"/>
                  <a:pt x="152936" y="187099"/>
                </a:cubicBezTo>
                <a:close/>
                <a:moveTo>
                  <a:pt x="77496" y="187099"/>
                </a:moveTo>
                <a:cubicBezTo>
                  <a:pt x="79903" y="191562"/>
                  <a:pt x="82473" y="195403"/>
                  <a:pt x="85205" y="198541"/>
                </a:cubicBezTo>
                <a:cubicBezTo>
                  <a:pt x="78280" y="195998"/>
                  <a:pt x="71734" y="192103"/>
                  <a:pt x="65784" y="187099"/>
                </a:cubicBezTo>
                <a:close/>
                <a:moveTo>
                  <a:pt x="142955" y="187099"/>
                </a:moveTo>
                <a:cubicBezTo>
                  <a:pt x="137004" y="192103"/>
                  <a:pt x="130458" y="195998"/>
                  <a:pt x="123507" y="198541"/>
                </a:cubicBezTo>
                <a:cubicBezTo>
                  <a:pt x="126239" y="195403"/>
                  <a:pt x="128835" y="191562"/>
                  <a:pt x="131243" y="187099"/>
                </a:cubicBezTo>
                <a:close/>
                <a:moveTo>
                  <a:pt x="100975" y="187099"/>
                </a:moveTo>
                <a:lnTo>
                  <a:pt x="100975" y="201516"/>
                </a:lnTo>
                <a:cubicBezTo>
                  <a:pt x="95511" y="200029"/>
                  <a:pt x="90101" y="195052"/>
                  <a:pt x="85259" y="187099"/>
                </a:cubicBezTo>
                <a:close/>
                <a:moveTo>
                  <a:pt x="123452" y="187099"/>
                </a:moveTo>
                <a:cubicBezTo>
                  <a:pt x="118638" y="195052"/>
                  <a:pt x="113228" y="200029"/>
                  <a:pt x="107737" y="201516"/>
                </a:cubicBezTo>
                <a:lnTo>
                  <a:pt x="107737" y="187099"/>
                </a:lnTo>
                <a:close/>
                <a:moveTo>
                  <a:pt x="104356" y="0"/>
                </a:moveTo>
                <a:cubicBezTo>
                  <a:pt x="76495" y="0"/>
                  <a:pt x="50284" y="10847"/>
                  <a:pt x="30566" y="30566"/>
                </a:cubicBezTo>
                <a:cubicBezTo>
                  <a:pt x="10847" y="50284"/>
                  <a:pt x="0" y="76495"/>
                  <a:pt x="0" y="104356"/>
                </a:cubicBezTo>
                <a:cubicBezTo>
                  <a:pt x="0" y="132243"/>
                  <a:pt x="10847" y="158454"/>
                  <a:pt x="30566" y="178173"/>
                </a:cubicBezTo>
                <a:cubicBezTo>
                  <a:pt x="50284" y="197865"/>
                  <a:pt x="76495" y="208739"/>
                  <a:pt x="104356" y="208739"/>
                </a:cubicBezTo>
                <a:cubicBezTo>
                  <a:pt x="132243" y="208739"/>
                  <a:pt x="158454" y="197865"/>
                  <a:pt x="178173" y="178173"/>
                </a:cubicBezTo>
                <a:cubicBezTo>
                  <a:pt x="197865" y="158454"/>
                  <a:pt x="208739" y="132243"/>
                  <a:pt x="208739" y="104356"/>
                </a:cubicBezTo>
                <a:cubicBezTo>
                  <a:pt x="208739" y="76495"/>
                  <a:pt x="197865" y="50284"/>
                  <a:pt x="178173" y="30566"/>
                </a:cubicBezTo>
                <a:cubicBezTo>
                  <a:pt x="158454" y="10847"/>
                  <a:pt x="132243" y="0"/>
                  <a:pt x="1043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974600" y="3813138"/>
            <a:ext cx="332100" cy="340800"/>
          </a:xfrm>
          <a:prstGeom prst="roundRect">
            <a:avLst>
              <a:gd fmla="val 1497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8005675" y="3915674"/>
            <a:ext cx="269948" cy="135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2"/>
                </a:solidFill>
                <a:latin typeface="Fahkwang"/>
              </a:rPr>
              <a:t>SL</a:t>
            </a:r>
          </a:p>
        </p:txBody>
      </p:sp>
      <p:grpSp>
        <p:nvGrpSpPr>
          <p:cNvPr id="152" name="Google Shape;152;p7"/>
          <p:cNvGrpSpPr/>
          <p:nvPr/>
        </p:nvGrpSpPr>
        <p:grpSpPr>
          <a:xfrm rot="5400000">
            <a:off x="7459425" y="2602788"/>
            <a:ext cx="1362175" cy="332100"/>
            <a:chOff x="305925" y="4572450"/>
            <a:chExt cx="1362175" cy="332100"/>
          </a:xfrm>
        </p:grpSpPr>
        <p:sp>
          <p:nvSpPr>
            <p:cNvPr id="153" name="Google Shape;153;p7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7"/>
          <p:cNvSpPr/>
          <p:nvPr/>
        </p:nvSpPr>
        <p:spPr>
          <a:xfrm flipH="1">
            <a:off x="8054547" y="4533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"/>
          <p:cNvSpPr/>
          <p:nvPr/>
        </p:nvSpPr>
        <p:spPr>
          <a:xfrm flipH="1">
            <a:off x="8054547" y="45180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"/>
          <p:cNvSpPr/>
          <p:nvPr/>
        </p:nvSpPr>
        <p:spPr>
          <a:xfrm>
            <a:off x="5269288" y="773250"/>
            <a:ext cx="2311500" cy="35970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"/>
          <p:cNvSpPr txBox="1"/>
          <p:nvPr>
            <p:ph idx="1" type="body"/>
          </p:nvPr>
        </p:nvSpPr>
        <p:spPr>
          <a:xfrm>
            <a:off x="850350" y="2083500"/>
            <a:ext cx="4171500" cy="23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178" name="Google Shape;178;p7"/>
          <p:cNvSpPr txBox="1"/>
          <p:nvPr>
            <p:ph type="title"/>
          </p:nvPr>
        </p:nvSpPr>
        <p:spPr>
          <a:xfrm>
            <a:off x="850350" y="1014975"/>
            <a:ext cx="4171500" cy="10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1353688" y="773250"/>
            <a:ext cx="6154800" cy="35970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7697875" y="773250"/>
            <a:ext cx="1140000" cy="3597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"/>
          <p:cNvSpPr/>
          <p:nvPr/>
        </p:nvSpPr>
        <p:spPr>
          <a:xfrm>
            <a:off x="7774075" y="773250"/>
            <a:ext cx="732900" cy="359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713100" y="782050"/>
            <a:ext cx="359700" cy="340800"/>
          </a:xfrm>
          <a:prstGeom prst="roundRect">
            <a:avLst>
              <a:gd fmla="val 3199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 flipH="1">
            <a:off x="806847" y="420685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>
            <a:off x="7835375" y="989563"/>
            <a:ext cx="610562" cy="610562"/>
          </a:xfrm>
          <a:custGeom>
            <a:rect b="b" l="l" r="r" t="t"/>
            <a:pathLst>
              <a:path extrusionOk="0" h="208739" w="208739">
                <a:moveTo>
                  <a:pt x="60752" y="16987"/>
                </a:moveTo>
                <a:lnTo>
                  <a:pt x="60752" y="16987"/>
                </a:lnTo>
                <a:cubicBezTo>
                  <a:pt x="59075" y="18448"/>
                  <a:pt x="57398" y="19989"/>
                  <a:pt x="55802" y="21639"/>
                </a:cubicBezTo>
                <a:lnTo>
                  <a:pt x="52502" y="21639"/>
                </a:lnTo>
                <a:cubicBezTo>
                  <a:pt x="55180" y="19962"/>
                  <a:pt x="57939" y="18393"/>
                  <a:pt x="60752" y="16987"/>
                </a:cubicBezTo>
                <a:close/>
                <a:moveTo>
                  <a:pt x="85205" y="10198"/>
                </a:moveTo>
                <a:lnTo>
                  <a:pt x="85205" y="10198"/>
                </a:lnTo>
                <a:cubicBezTo>
                  <a:pt x="82473" y="13335"/>
                  <a:pt x="79903" y="17149"/>
                  <a:pt x="77496" y="21639"/>
                </a:cubicBezTo>
                <a:lnTo>
                  <a:pt x="65784" y="21639"/>
                </a:lnTo>
                <a:cubicBezTo>
                  <a:pt x="71734" y="16635"/>
                  <a:pt x="78280" y="12740"/>
                  <a:pt x="85205" y="10198"/>
                </a:cubicBezTo>
                <a:close/>
                <a:moveTo>
                  <a:pt x="100975" y="7222"/>
                </a:moveTo>
                <a:lnTo>
                  <a:pt x="100975" y="21639"/>
                </a:lnTo>
                <a:lnTo>
                  <a:pt x="85259" y="21639"/>
                </a:lnTo>
                <a:cubicBezTo>
                  <a:pt x="90101" y="13687"/>
                  <a:pt x="95511" y="8683"/>
                  <a:pt x="100975" y="7222"/>
                </a:cubicBezTo>
                <a:close/>
                <a:moveTo>
                  <a:pt x="107737" y="7222"/>
                </a:moveTo>
                <a:cubicBezTo>
                  <a:pt x="113228" y="8683"/>
                  <a:pt x="118638" y="13687"/>
                  <a:pt x="123452" y="21639"/>
                </a:cubicBezTo>
                <a:lnTo>
                  <a:pt x="107737" y="21639"/>
                </a:lnTo>
                <a:lnTo>
                  <a:pt x="107737" y="7222"/>
                </a:lnTo>
                <a:close/>
                <a:moveTo>
                  <a:pt x="123507" y="10198"/>
                </a:moveTo>
                <a:lnTo>
                  <a:pt x="123507" y="10198"/>
                </a:lnTo>
                <a:cubicBezTo>
                  <a:pt x="130458" y="12740"/>
                  <a:pt x="137004" y="16635"/>
                  <a:pt x="142955" y="21639"/>
                </a:cubicBezTo>
                <a:lnTo>
                  <a:pt x="131243" y="21639"/>
                </a:lnTo>
                <a:cubicBezTo>
                  <a:pt x="128835" y="17149"/>
                  <a:pt x="126239" y="13335"/>
                  <a:pt x="123507" y="10198"/>
                </a:cubicBezTo>
                <a:close/>
                <a:moveTo>
                  <a:pt x="147959" y="16987"/>
                </a:moveTo>
                <a:cubicBezTo>
                  <a:pt x="150799" y="18393"/>
                  <a:pt x="153531" y="19962"/>
                  <a:pt x="156209" y="21639"/>
                </a:cubicBezTo>
                <a:lnTo>
                  <a:pt x="152936" y="21639"/>
                </a:lnTo>
                <a:cubicBezTo>
                  <a:pt x="151313" y="19989"/>
                  <a:pt x="149663" y="18448"/>
                  <a:pt x="147959" y="16987"/>
                </a:cubicBezTo>
                <a:close/>
                <a:moveTo>
                  <a:pt x="49770" y="28402"/>
                </a:moveTo>
                <a:cubicBezTo>
                  <a:pt x="49094" y="29240"/>
                  <a:pt x="48445" y="30052"/>
                  <a:pt x="47796" y="30917"/>
                </a:cubicBezTo>
                <a:cubicBezTo>
                  <a:pt x="41764" y="38897"/>
                  <a:pt x="36841" y="47931"/>
                  <a:pt x="33135" y="57696"/>
                </a:cubicBezTo>
                <a:lnTo>
                  <a:pt x="18583" y="57696"/>
                </a:lnTo>
                <a:cubicBezTo>
                  <a:pt x="23019" y="49581"/>
                  <a:pt x="28645" y="42061"/>
                  <a:pt x="35353" y="35353"/>
                </a:cubicBezTo>
                <a:cubicBezTo>
                  <a:pt x="37815" y="32892"/>
                  <a:pt x="40384" y="30566"/>
                  <a:pt x="43062" y="28402"/>
                </a:cubicBezTo>
                <a:close/>
                <a:moveTo>
                  <a:pt x="74223" y="28402"/>
                </a:moveTo>
                <a:cubicBezTo>
                  <a:pt x="73763" y="29484"/>
                  <a:pt x="73303" y="30566"/>
                  <a:pt x="72843" y="31702"/>
                </a:cubicBezTo>
                <a:cubicBezTo>
                  <a:pt x="69760" y="39465"/>
                  <a:pt x="67244" y="48229"/>
                  <a:pt x="65324" y="57696"/>
                </a:cubicBezTo>
                <a:lnTo>
                  <a:pt x="40439" y="57696"/>
                </a:lnTo>
                <a:cubicBezTo>
                  <a:pt x="45037" y="46389"/>
                  <a:pt x="51285" y="36435"/>
                  <a:pt x="58697" y="28402"/>
                </a:cubicBezTo>
                <a:close/>
                <a:moveTo>
                  <a:pt x="100975" y="28402"/>
                </a:moveTo>
                <a:lnTo>
                  <a:pt x="100975" y="57696"/>
                </a:lnTo>
                <a:lnTo>
                  <a:pt x="72221" y="57696"/>
                </a:lnTo>
                <a:cubicBezTo>
                  <a:pt x="74034" y="49148"/>
                  <a:pt x="76333" y="41250"/>
                  <a:pt x="79146" y="34217"/>
                </a:cubicBezTo>
                <a:cubicBezTo>
                  <a:pt x="79957" y="32161"/>
                  <a:pt x="80796" y="30241"/>
                  <a:pt x="81661" y="28402"/>
                </a:cubicBezTo>
                <a:close/>
                <a:moveTo>
                  <a:pt x="127077" y="28402"/>
                </a:moveTo>
                <a:cubicBezTo>
                  <a:pt x="127943" y="30241"/>
                  <a:pt x="128781" y="32161"/>
                  <a:pt x="129593" y="34217"/>
                </a:cubicBezTo>
                <a:cubicBezTo>
                  <a:pt x="132379" y="41250"/>
                  <a:pt x="134705" y="49148"/>
                  <a:pt x="136517" y="57696"/>
                </a:cubicBezTo>
                <a:lnTo>
                  <a:pt x="107737" y="57696"/>
                </a:lnTo>
                <a:lnTo>
                  <a:pt x="107737" y="28402"/>
                </a:lnTo>
                <a:close/>
                <a:moveTo>
                  <a:pt x="150015" y="28402"/>
                </a:moveTo>
                <a:cubicBezTo>
                  <a:pt x="157453" y="36435"/>
                  <a:pt x="163675" y="46389"/>
                  <a:pt x="168300" y="57696"/>
                </a:cubicBezTo>
                <a:lnTo>
                  <a:pt x="143415" y="57696"/>
                </a:lnTo>
                <a:cubicBezTo>
                  <a:pt x="141494" y="48229"/>
                  <a:pt x="138952" y="39465"/>
                  <a:pt x="135868" y="31702"/>
                </a:cubicBezTo>
                <a:cubicBezTo>
                  <a:pt x="135435" y="30566"/>
                  <a:pt x="134975" y="29484"/>
                  <a:pt x="134489" y="28402"/>
                </a:cubicBezTo>
                <a:close/>
                <a:moveTo>
                  <a:pt x="165649" y="28402"/>
                </a:moveTo>
                <a:cubicBezTo>
                  <a:pt x="168327" y="30566"/>
                  <a:pt x="170924" y="32892"/>
                  <a:pt x="173385" y="35353"/>
                </a:cubicBezTo>
                <a:cubicBezTo>
                  <a:pt x="180093" y="42061"/>
                  <a:pt x="185720" y="49581"/>
                  <a:pt x="190129" y="57696"/>
                </a:cubicBezTo>
                <a:lnTo>
                  <a:pt x="175603" y="57696"/>
                </a:lnTo>
                <a:cubicBezTo>
                  <a:pt x="171870" y="47931"/>
                  <a:pt x="166948" y="38897"/>
                  <a:pt x="160943" y="30917"/>
                </a:cubicBezTo>
                <a:cubicBezTo>
                  <a:pt x="160293" y="30052"/>
                  <a:pt x="159617" y="29240"/>
                  <a:pt x="158968" y="28402"/>
                </a:cubicBezTo>
                <a:close/>
                <a:moveTo>
                  <a:pt x="30782" y="64458"/>
                </a:moveTo>
                <a:cubicBezTo>
                  <a:pt x="27184" y="75927"/>
                  <a:pt x="25156" y="88261"/>
                  <a:pt x="24831" y="100975"/>
                </a:cubicBezTo>
                <a:lnTo>
                  <a:pt x="6816" y="100975"/>
                </a:lnTo>
                <a:cubicBezTo>
                  <a:pt x="7249" y="88207"/>
                  <a:pt x="10143" y="75846"/>
                  <a:pt x="15229" y="64458"/>
                </a:cubicBezTo>
                <a:close/>
                <a:moveTo>
                  <a:pt x="64052" y="64458"/>
                </a:moveTo>
                <a:cubicBezTo>
                  <a:pt x="62132" y="75927"/>
                  <a:pt x="61050" y="88261"/>
                  <a:pt x="60888" y="100975"/>
                </a:cubicBezTo>
                <a:lnTo>
                  <a:pt x="31593" y="100975"/>
                </a:lnTo>
                <a:cubicBezTo>
                  <a:pt x="31945" y="88018"/>
                  <a:pt x="34163" y="75684"/>
                  <a:pt x="37923" y="64458"/>
                </a:cubicBezTo>
                <a:close/>
                <a:moveTo>
                  <a:pt x="100975" y="64458"/>
                </a:moveTo>
                <a:lnTo>
                  <a:pt x="100975" y="100975"/>
                </a:lnTo>
                <a:lnTo>
                  <a:pt x="67650" y="100975"/>
                </a:lnTo>
                <a:cubicBezTo>
                  <a:pt x="67812" y="88207"/>
                  <a:pt x="68921" y="75873"/>
                  <a:pt x="70923" y="64458"/>
                </a:cubicBezTo>
                <a:close/>
                <a:moveTo>
                  <a:pt x="137816" y="64458"/>
                </a:moveTo>
                <a:cubicBezTo>
                  <a:pt x="139790" y="75873"/>
                  <a:pt x="140926" y="88207"/>
                  <a:pt x="141089" y="100975"/>
                </a:cubicBezTo>
                <a:lnTo>
                  <a:pt x="107737" y="100975"/>
                </a:lnTo>
                <a:lnTo>
                  <a:pt x="107737" y="64458"/>
                </a:lnTo>
                <a:close/>
                <a:moveTo>
                  <a:pt x="170816" y="64458"/>
                </a:moveTo>
                <a:cubicBezTo>
                  <a:pt x="174575" y="75684"/>
                  <a:pt x="176793" y="88018"/>
                  <a:pt x="177118" y="100975"/>
                </a:cubicBezTo>
                <a:lnTo>
                  <a:pt x="147851" y="100975"/>
                </a:lnTo>
                <a:cubicBezTo>
                  <a:pt x="147689" y="88261"/>
                  <a:pt x="146607" y="75927"/>
                  <a:pt x="144659" y="64458"/>
                </a:cubicBezTo>
                <a:close/>
                <a:moveTo>
                  <a:pt x="193483" y="64458"/>
                </a:moveTo>
                <a:cubicBezTo>
                  <a:pt x="198595" y="75846"/>
                  <a:pt x="201462" y="88207"/>
                  <a:pt x="201895" y="100975"/>
                </a:cubicBezTo>
                <a:lnTo>
                  <a:pt x="183880" y="100975"/>
                </a:lnTo>
                <a:cubicBezTo>
                  <a:pt x="183583" y="88261"/>
                  <a:pt x="181554" y="75927"/>
                  <a:pt x="177957" y="64458"/>
                </a:cubicBezTo>
                <a:close/>
                <a:moveTo>
                  <a:pt x="24831" y="107737"/>
                </a:moveTo>
                <a:cubicBezTo>
                  <a:pt x="25156" y="120450"/>
                  <a:pt x="27184" y="132784"/>
                  <a:pt x="30782" y="144253"/>
                </a:cubicBezTo>
                <a:lnTo>
                  <a:pt x="15229" y="144253"/>
                </a:lnTo>
                <a:cubicBezTo>
                  <a:pt x="10143" y="132866"/>
                  <a:pt x="7249" y="120531"/>
                  <a:pt x="6816" y="107737"/>
                </a:cubicBezTo>
                <a:close/>
                <a:moveTo>
                  <a:pt x="60888" y="107737"/>
                </a:moveTo>
                <a:cubicBezTo>
                  <a:pt x="61050" y="120477"/>
                  <a:pt x="62132" y="132811"/>
                  <a:pt x="64052" y="144253"/>
                </a:cubicBezTo>
                <a:lnTo>
                  <a:pt x="37923" y="144253"/>
                </a:lnTo>
                <a:cubicBezTo>
                  <a:pt x="34163" y="133055"/>
                  <a:pt x="31945" y="120720"/>
                  <a:pt x="31593" y="107737"/>
                </a:cubicBezTo>
                <a:close/>
                <a:moveTo>
                  <a:pt x="100975" y="107737"/>
                </a:moveTo>
                <a:lnTo>
                  <a:pt x="100975" y="144253"/>
                </a:lnTo>
                <a:lnTo>
                  <a:pt x="70923" y="144253"/>
                </a:lnTo>
                <a:cubicBezTo>
                  <a:pt x="68921" y="132866"/>
                  <a:pt x="67812" y="120531"/>
                  <a:pt x="67650" y="107737"/>
                </a:cubicBezTo>
                <a:close/>
                <a:moveTo>
                  <a:pt x="141089" y="107737"/>
                </a:moveTo>
                <a:cubicBezTo>
                  <a:pt x="140926" y="120531"/>
                  <a:pt x="139790" y="132866"/>
                  <a:pt x="137816" y="144253"/>
                </a:cubicBezTo>
                <a:lnTo>
                  <a:pt x="107737" y="144253"/>
                </a:lnTo>
                <a:lnTo>
                  <a:pt x="107737" y="107737"/>
                </a:lnTo>
                <a:close/>
                <a:moveTo>
                  <a:pt x="177118" y="107737"/>
                </a:moveTo>
                <a:cubicBezTo>
                  <a:pt x="176793" y="120720"/>
                  <a:pt x="174575" y="133055"/>
                  <a:pt x="170816" y="144253"/>
                </a:cubicBezTo>
                <a:lnTo>
                  <a:pt x="144659" y="144253"/>
                </a:lnTo>
                <a:cubicBezTo>
                  <a:pt x="146607" y="132811"/>
                  <a:pt x="147689" y="120477"/>
                  <a:pt x="147851" y="107737"/>
                </a:cubicBezTo>
                <a:close/>
                <a:moveTo>
                  <a:pt x="201895" y="107737"/>
                </a:moveTo>
                <a:cubicBezTo>
                  <a:pt x="201462" y="120531"/>
                  <a:pt x="198595" y="132866"/>
                  <a:pt x="193483" y="144253"/>
                </a:cubicBezTo>
                <a:lnTo>
                  <a:pt x="177957" y="144253"/>
                </a:lnTo>
                <a:cubicBezTo>
                  <a:pt x="181554" y="132784"/>
                  <a:pt x="183583" y="120450"/>
                  <a:pt x="183880" y="107737"/>
                </a:cubicBezTo>
                <a:close/>
                <a:moveTo>
                  <a:pt x="33135" y="151016"/>
                </a:moveTo>
                <a:cubicBezTo>
                  <a:pt x="36841" y="160807"/>
                  <a:pt x="41764" y="169842"/>
                  <a:pt x="47796" y="177794"/>
                </a:cubicBezTo>
                <a:cubicBezTo>
                  <a:pt x="48445" y="178660"/>
                  <a:pt x="49094" y="179498"/>
                  <a:pt x="49770" y="180337"/>
                </a:cubicBezTo>
                <a:lnTo>
                  <a:pt x="43062" y="180337"/>
                </a:lnTo>
                <a:cubicBezTo>
                  <a:pt x="40384" y="178173"/>
                  <a:pt x="37815" y="175847"/>
                  <a:pt x="35353" y="173385"/>
                </a:cubicBezTo>
                <a:cubicBezTo>
                  <a:pt x="28645" y="166650"/>
                  <a:pt x="23019" y="159130"/>
                  <a:pt x="18583" y="151016"/>
                </a:cubicBezTo>
                <a:close/>
                <a:moveTo>
                  <a:pt x="65324" y="151016"/>
                </a:moveTo>
                <a:cubicBezTo>
                  <a:pt x="67244" y="160483"/>
                  <a:pt x="69760" y="169274"/>
                  <a:pt x="72843" y="177010"/>
                </a:cubicBezTo>
                <a:cubicBezTo>
                  <a:pt x="73303" y="178146"/>
                  <a:pt x="73763" y="179255"/>
                  <a:pt x="74223" y="180337"/>
                </a:cubicBezTo>
                <a:lnTo>
                  <a:pt x="58697" y="180337"/>
                </a:lnTo>
                <a:cubicBezTo>
                  <a:pt x="51285" y="172276"/>
                  <a:pt x="45037" y="162322"/>
                  <a:pt x="40439" y="151016"/>
                </a:cubicBezTo>
                <a:close/>
                <a:moveTo>
                  <a:pt x="100975" y="151016"/>
                </a:moveTo>
                <a:lnTo>
                  <a:pt x="100975" y="180337"/>
                </a:lnTo>
                <a:lnTo>
                  <a:pt x="81661" y="180337"/>
                </a:lnTo>
                <a:cubicBezTo>
                  <a:pt x="80796" y="178498"/>
                  <a:pt x="79957" y="176550"/>
                  <a:pt x="79146" y="174521"/>
                </a:cubicBezTo>
                <a:cubicBezTo>
                  <a:pt x="76333" y="167489"/>
                  <a:pt x="74034" y="159563"/>
                  <a:pt x="72221" y="151016"/>
                </a:cubicBezTo>
                <a:close/>
                <a:moveTo>
                  <a:pt x="136517" y="151016"/>
                </a:moveTo>
                <a:cubicBezTo>
                  <a:pt x="134705" y="159563"/>
                  <a:pt x="132379" y="167489"/>
                  <a:pt x="129593" y="174521"/>
                </a:cubicBezTo>
                <a:cubicBezTo>
                  <a:pt x="128781" y="176550"/>
                  <a:pt x="127943" y="178498"/>
                  <a:pt x="127077" y="180337"/>
                </a:cubicBezTo>
                <a:lnTo>
                  <a:pt x="107737" y="180337"/>
                </a:lnTo>
                <a:lnTo>
                  <a:pt x="107737" y="151016"/>
                </a:lnTo>
                <a:close/>
                <a:moveTo>
                  <a:pt x="168300" y="151016"/>
                </a:moveTo>
                <a:cubicBezTo>
                  <a:pt x="163675" y="162322"/>
                  <a:pt x="157453" y="172276"/>
                  <a:pt x="150015" y="180337"/>
                </a:cubicBezTo>
                <a:lnTo>
                  <a:pt x="134489" y="180337"/>
                </a:lnTo>
                <a:cubicBezTo>
                  <a:pt x="134975" y="179255"/>
                  <a:pt x="135435" y="178146"/>
                  <a:pt x="135868" y="177010"/>
                </a:cubicBezTo>
                <a:cubicBezTo>
                  <a:pt x="138952" y="169274"/>
                  <a:pt x="141494" y="160483"/>
                  <a:pt x="143415" y="151016"/>
                </a:cubicBezTo>
                <a:close/>
                <a:moveTo>
                  <a:pt x="190129" y="151016"/>
                </a:moveTo>
                <a:cubicBezTo>
                  <a:pt x="185720" y="159130"/>
                  <a:pt x="180093" y="166650"/>
                  <a:pt x="173385" y="173385"/>
                </a:cubicBezTo>
                <a:cubicBezTo>
                  <a:pt x="170924" y="175847"/>
                  <a:pt x="168327" y="178173"/>
                  <a:pt x="165649" y="180337"/>
                </a:cubicBezTo>
                <a:lnTo>
                  <a:pt x="158968" y="180337"/>
                </a:lnTo>
                <a:cubicBezTo>
                  <a:pt x="159617" y="179498"/>
                  <a:pt x="160293" y="178660"/>
                  <a:pt x="160943" y="177794"/>
                </a:cubicBezTo>
                <a:cubicBezTo>
                  <a:pt x="166948" y="169842"/>
                  <a:pt x="171870" y="160807"/>
                  <a:pt x="175603" y="151016"/>
                </a:cubicBezTo>
                <a:close/>
                <a:moveTo>
                  <a:pt x="55802" y="187099"/>
                </a:moveTo>
                <a:cubicBezTo>
                  <a:pt x="57398" y="188722"/>
                  <a:pt x="59075" y="190291"/>
                  <a:pt x="60752" y="191752"/>
                </a:cubicBezTo>
                <a:cubicBezTo>
                  <a:pt x="57939" y="190318"/>
                  <a:pt x="55180" y="188776"/>
                  <a:pt x="52502" y="187099"/>
                </a:cubicBezTo>
                <a:close/>
                <a:moveTo>
                  <a:pt x="156209" y="187099"/>
                </a:moveTo>
                <a:cubicBezTo>
                  <a:pt x="153531" y="188776"/>
                  <a:pt x="150799" y="190318"/>
                  <a:pt x="147959" y="191752"/>
                </a:cubicBezTo>
                <a:cubicBezTo>
                  <a:pt x="149663" y="190291"/>
                  <a:pt x="151313" y="188722"/>
                  <a:pt x="152936" y="187099"/>
                </a:cubicBezTo>
                <a:close/>
                <a:moveTo>
                  <a:pt x="77496" y="187099"/>
                </a:moveTo>
                <a:cubicBezTo>
                  <a:pt x="79903" y="191562"/>
                  <a:pt x="82473" y="195403"/>
                  <a:pt x="85205" y="198541"/>
                </a:cubicBezTo>
                <a:cubicBezTo>
                  <a:pt x="78280" y="195998"/>
                  <a:pt x="71734" y="192103"/>
                  <a:pt x="65784" y="187099"/>
                </a:cubicBezTo>
                <a:close/>
                <a:moveTo>
                  <a:pt x="142955" y="187099"/>
                </a:moveTo>
                <a:cubicBezTo>
                  <a:pt x="137004" y="192103"/>
                  <a:pt x="130458" y="195998"/>
                  <a:pt x="123507" y="198541"/>
                </a:cubicBezTo>
                <a:cubicBezTo>
                  <a:pt x="126239" y="195403"/>
                  <a:pt x="128835" y="191562"/>
                  <a:pt x="131243" y="187099"/>
                </a:cubicBezTo>
                <a:close/>
                <a:moveTo>
                  <a:pt x="100975" y="187099"/>
                </a:moveTo>
                <a:lnTo>
                  <a:pt x="100975" y="201516"/>
                </a:lnTo>
                <a:cubicBezTo>
                  <a:pt x="95511" y="200029"/>
                  <a:pt x="90101" y="195052"/>
                  <a:pt x="85259" y="187099"/>
                </a:cubicBezTo>
                <a:close/>
                <a:moveTo>
                  <a:pt x="123452" y="187099"/>
                </a:moveTo>
                <a:cubicBezTo>
                  <a:pt x="118638" y="195052"/>
                  <a:pt x="113228" y="200029"/>
                  <a:pt x="107737" y="201516"/>
                </a:cubicBezTo>
                <a:lnTo>
                  <a:pt x="107737" y="187099"/>
                </a:lnTo>
                <a:close/>
                <a:moveTo>
                  <a:pt x="104356" y="0"/>
                </a:moveTo>
                <a:cubicBezTo>
                  <a:pt x="76495" y="0"/>
                  <a:pt x="50284" y="10847"/>
                  <a:pt x="30566" y="30566"/>
                </a:cubicBezTo>
                <a:cubicBezTo>
                  <a:pt x="10847" y="50284"/>
                  <a:pt x="0" y="76495"/>
                  <a:pt x="0" y="104356"/>
                </a:cubicBezTo>
                <a:cubicBezTo>
                  <a:pt x="0" y="132243"/>
                  <a:pt x="10847" y="158454"/>
                  <a:pt x="30566" y="178173"/>
                </a:cubicBezTo>
                <a:cubicBezTo>
                  <a:pt x="50284" y="197865"/>
                  <a:pt x="76495" y="208739"/>
                  <a:pt x="104356" y="208739"/>
                </a:cubicBezTo>
                <a:cubicBezTo>
                  <a:pt x="132243" y="208739"/>
                  <a:pt x="158454" y="197865"/>
                  <a:pt x="178173" y="178173"/>
                </a:cubicBezTo>
                <a:cubicBezTo>
                  <a:pt x="197865" y="158454"/>
                  <a:pt x="208739" y="132243"/>
                  <a:pt x="208739" y="104356"/>
                </a:cubicBezTo>
                <a:cubicBezTo>
                  <a:pt x="208739" y="76495"/>
                  <a:pt x="197865" y="50284"/>
                  <a:pt x="178173" y="30566"/>
                </a:cubicBezTo>
                <a:cubicBezTo>
                  <a:pt x="158454" y="10847"/>
                  <a:pt x="132243" y="0"/>
                  <a:pt x="1043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7974600" y="3813138"/>
            <a:ext cx="332100" cy="340800"/>
          </a:xfrm>
          <a:prstGeom prst="roundRect">
            <a:avLst>
              <a:gd fmla="val 1497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8005675" y="3915674"/>
            <a:ext cx="269948" cy="135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2"/>
                </a:solidFill>
                <a:latin typeface="Fahkwang"/>
              </a:rPr>
              <a:t>SL</a:t>
            </a:r>
          </a:p>
        </p:txBody>
      </p:sp>
      <p:grpSp>
        <p:nvGrpSpPr>
          <p:cNvPr id="189" name="Google Shape;189;p8"/>
          <p:cNvGrpSpPr/>
          <p:nvPr/>
        </p:nvGrpSpPr>
        <p:grpSpPr>
          <a:xfrm rot="5400000">
            <a:off x="7459425" y="2602788"/>
            <a:ext cx="1362175" cy="332100"/>
            <a:chOff x="305925" y="4572450"/>
            <a:chExt cx="1362175" cy="332100"/>
          </a:xfrm>
        </p:grpSpPr>
        <p:sp>
          <p:nvSpPr>
            <p:cNvPr id="190" name="Google Shape;190;p8"/>
            <p:cNvSpPr/>
            <p:nvPr/>
          </p:nvSpPr>
          <p:spPr>
            <a:xfrm>
              <a:off x="305925" y="4572450"/>
              <a:ext cx="32600" cy="332100"/>
            </a:xfrm>
            <a:custGeom>
              <a:rect b="b" l="l" r="r" t="t"/>
              <a:pathLst>
                <a:path extrusionOk="0" h="13284" w="1304">
                  <a:moveTo>
                    <a:pt x="0" y="0"/>
                  </a:moveTo>
                  <a:lnTo>
                    <a:pt x="0" y="13283"/>
                  </a:lnTo>
                  <a:lnTo>
                    <a:pt x="1304" y="1328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77975" y="4572450"/>
              <a:ext cx="36375" cy="332100"/>
            </a:xfrm>
            <a:custGeom>
              <a:rect b="b" l="l" r="r" t="t"/>
              <a:pathLst>
                <a:path extrusionOk="0" h="13284" w="1455">
                  <a:moveTo>
                    <a:pt x="1" y="0"/>
                  </a:moveTo>
                  <a:lnTo>
                    <a:pt x="1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19950" y="4572450"/>
              <a:ext cx="72725" cy="332100"/>
            </a:xfrm>
            <a:custGeom>
              <a:rect b="b" l="l" r="r" t="t"/>
              <a:pathLst>
                <a:path extrusionOk="0" h="13284" w="2909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507050" y="4572450"/>
              <a:ext cx="18825" cy="332100"/>
            </a:xfrm>
            <a:custGeom>
              <a:rect b="b" l="l" r="r" t="t"/>
              <a:pathLst>
                <a:path extrusionOk="0" h="13284" w="753">
                  <a:moveTo>
                    <a:pt x="1" y="0"/>
                  </a:moveTo>
                  <a:lnTo>
                    <a:pt x="1" y="13283"/>
                  </a:lnTo>
                  <a:lnTo>
                    <a:pt x="752" y="1328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5584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1" y="0"/>
                  </a:moveTo>
                  <a:lnTo>
                    <a:pt x="1" y="13283"/>
                  </a:lnTo>
                  <a:lnTo>
                    <a:pt x="2457" y="13283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643650" y="4572450"/>
              <a:ext cx="23200" cy="332100"/>
            </a:xfrm>
            <a:custGeom>
              <a:rect b="b" l="l" r="r" t="t"/>
              <a:pathLst>
                <a:path extrusionOk="0" h="13284" w="928">
                  <a:moveTo>
                    <a:pt x="0" y="0"/>
                  </a:moveTo>
                  <a:lnTo>
                    <a:pt x="0" y="13283"/>
                  </a:lnTo>
                  <a:lnTo>
                    <a:pt x="928" y="13283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2510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0" y="0"/>
                  </a:moveTo>
                  <a:lnTo>
                    <a:pt x="0" y="13283"/>
                  </a:lnTo>
                  <a:lnTo>
                    <a:pt x="727" y="132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57675" y="4572450"/>
              <a:ext cx="72700" cy="332100"/>
            </a:xfrm>
            <a:custGeom>
              <a:rect b="b" l="l" r="r" t="t"/>
              <a:pathLst>
                <a:path extrusionOk="0" h="13284" w="2908">
                  <a:moveTo>
                    <a:pt x="1" y="0"/>
                  </a:moveTo>
                  <a:lnTo>
                    <a:pt x="1" y="13283"/>
                  </a:lnTo>
                  <a:lnTo>
                    <a:pt x="2908" y="1328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72975" y="4572450"/>
              <a:ext cx="36350" cy="332100"/>
            </a:xfrm>
            <a:custGeom>
              <a:rect b="b" l="l" r="r" t="t"/>
              <a:pathLst>
                <a:path extrusionOk="0" h="13284" w="1454">
                  <a:moveTo>
                    <a:pt x="0" y="0"/>
                  </a:moveTo>
                  <a:lnTo>
                    <a:pt x="0" y="13283"/>
                  </a:lnTo>
                  <a:lnTo>
                    <a:pt x="1454" y="1328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931250" y="4572450"/>
              <a:ext cx="77700" cy="332100"/>
            </a:xfrm>
            <a:custGeom>
              <a:rect b="b" l="l" r="r" t="t"/>
              <a:pathLst>
                <a:path extrusionOk="0" h="13284" w="3108">
                  <a:moveTo>
                    <a:pt x="0" y="0"/>
                  </a:moveTo>
                  <a:lnTo>
                    <a:pt x="0" y="13283"/>
                  </a:lnTo>
                  <a:lnTo>
                    <a:pt x="3108" y="1328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030225" y="4572450"/>
              <a:ext cx="37000" cy="332100"/>
            </a:xfrm>
            <a:custGeom>
              <a:rect b="b" l="l" r="r" t="t"/>
              <a:pathLst>
                <a:path extrusionOk="0" h="13284" w="1480">
                  <a:moveTo>
                    <a:pt x="1" y="0"/>
                  </a:moveTo>
                  <a:lnTo>
                    <a:pt x="1" y="13283"/>
                  </a:lnTo>
                  <a:lnTo>
                    <a:pt x="1480" y="13283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079100" y="4572450"/>
              <a:ext cx="32000" cy="332100"/>
            </a:xfrm>
            <a:custGeom>
              <a:rect b="b" l="l" r="r" t="t"/>
              <a:pathLst>
                <a:path extrusionOk="0" h="13284" w="1280">
                  <a:moveTo>
                    <a:pt x="1" y="0"/>
                  </a:moveTo>
                  <a:lnTo>
                    <a:pt x="1" y="13283"/>
                  </a:lnTo>
                  <a:lnTo>
                    <a:pt x="1279" y="13283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133625" y="4572450"/>
              <a:ext cx="36975" cy="332100"/>
            </a:xfrm>
            <a:custGeom>
              <a:rect b="b" l="l" r="r" t="t"/>
              <a:pathLst>
                <a:path extrusionOk="0" h="13284" w="1479">
                  <a:moveTo>
                    <a:pt x="0" y="0"/>
                  </a:moveTo>
                  <a:lnTo>
                    <a:pt x="0" y="13283"/>
                  </a:lnTo>
                  <a:lnTo>
                    <a:pt x="1479" y="13283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192525" y="4572450"/>
              <a:ext cx="73325" cy="332100"/>
            </a:xfrm>
            <a:custGeom>
              <a:rect b="b" l="l" r="r" t="t"/>
              <a:pathLst>
                <a:path extrusionOk="0" h="13284" w="2933">
                  <a:moveTo>
                    <a:pt x="0" y="0"/>
                  </a:moveTo>
                  <a:lnTo>
                    <a:pt x="0" y="13283"/>
                  </a:lnTo>
                  <a:lnTo>
                    <a:pt x="2933" y="132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280225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331625" y="4572450"/>
              <a:ext cx="61425" cy="332100"/>
            </a:xfrm>
            <a:custGeom>
              <a:rect b="b" l="l" r="r" t="t"/>
              <a:pathLst>
                <a:path extrusionOk="0" h="13284" w="2457">
                  <a:moveTo>
                    <a:pt x="0" y="0"/>
                  </a:moveTo>
                  <a:lnTo>
                    <a:pt x="0" y="13283"/>
                  </a:lnTo>
                  <a:lnTo>
                    <a:pt x="2456" y="13283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22475" y="4572450"/>
              <a:ext cx="41375" cy="332100"/>
            </a:xfrm>
            <a:custGeom>
              <a:rect b="b" l="l" r="r" t="t"/>
              <a:pathLst>
                <a:path extrusionOk="0" h="13284" w="1655">
                  <a:moveTo>
                    <a:pt x="0" y="0"/>
                  </a:moveTo>
                  <a:lnTo>
                    <a:pt x="0" y="13283"/>
                  </a:lnTo>
                  <a:lnTo>
                    <a:pt x="1654" y="13283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497650" y="4572450"/>
              <a:ext cx="18200" cy="332100"/>
            </a:xfrm>
            <a:custGeom>
              <a:rect b="b" l="l" r="r" t="t"/>
              <a:pathLst>
                <a:path extrusionOk="0" h="13284" w="728">
                  <a:moveTo>
                    <a:pt x="1" y="0"/>
                  </a:moveTo>
                  <a:lnTo>
                    <a:pt x="1" y="13283"/>
                  </a:lnTo>
                  <a:lnTo>
                    <a:pt x="728" y="1328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1511450" y="4572450"/>
              <a:ext cx="92125" cy="332100"/>
            </a:xfrm>
            <a:custGeom>
              <a:rect b="b" l="l" r="r" t="t"/>
              <a:pathLst>
                <a:path extrusionOk="0" h="13284" w="3685">
                  <a:moveTo>
                    <a:pt x="0" y="0"/>
                  </a:moveTo>
                  <a:lnTo>
                    <a:pt x="0" y="13283"/>
                  </a:lnTo>
                  <a:lnTo>
                    <a:pt x="3684" y="13283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1660575" y="4572450"/>
              <a:ext cx="7525" cy="332100"/>
            </a:xfrm>
            <a:custGeom>
              <a:rect b="b" l="l" r="r" t="t"/>
              <a:pathLst>
                <a:path extrusionOk="0" h="13284" w="301">
                  <a:moveTo>
                    <a:pt x="0" y="0"/>
                  </a:moveTo>
                  <a:lnTo>
                    <a:pt x="0" y="13283"/>
                  </a:lnTo>
                  <a:lnTo>
                    <a:pt x="301" y="1328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20475" y="4572450"/>
              <a:ext cx="16925" cy="332100"/>
            </a:xfrm>
            <a:custGeom>
              <a:rect b="b" l="l" r="r" t="t"/>
              <a:pathLst>
                <a:path extrusionOk="0" h="13284" w="677">
                  <a:moveTo>
                    <a:pt x="0" y="0"/>
                  </a:moveTo>
                  <a:lnTo>
                    <a:pt x="0" y="13283"/>
                  </a:lnTo>
                  <a:lnTo>
                    <a:pt x="677" y="1328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8"/>
          <p:cNvSpPr/>
          <p:nvPr/>
        </p:nvSpPr>
        <p:spPr>
          <a:xfrm flipH="1">
            <a:off x="509425" y="2430850"/>
            <a:ext cx="610500" cy="299400"/>
          </a:xfrm>
          <a:prstGeom prst="rightArrow">
            <a:avLst>
              <a:gd fmla="val 50000" name="adj1"/>
              <a:gd fmla="val 137984" name="adj2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"/>
          <p:cNvSpPr/>
          <p:nvPr/>
        </p:nvSpPr>
        <p:spPr>
          <a:xfrm flipH="1">
            <a:off x="8054547" y="4533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 flipH="1">
            <a:off x="8054547" y="4518000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"/>
          <p:cNvSpPr txBox="1"/>
          <p:nvPr>
            <p:ph type="title"/>
          </p:nvPr>
        </p:nvSpPr>
        <p:spPr>
          <a:xfrm>
            <a:off x="1741150" y="1307100"/>
            <a:ext cx="5379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/>
          <p:nvPr/>
        </p:nvSpPr>
        <p:spPr>
          <a:xfrm flipH="1">
            <a:off x="305925" y="238950"/>
            <a:ext cx="8532000" cy="4665600"/>
          </a:xfrm>
          <a:prstGeom prst="snip1Rect">
            <a:avLst>
              <a:gd fmla="val 778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3136500" y="773250"/>
            <a:ext cx="5294400" cy="35970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713100" y="773250"/>
            <a:ext cx="2311500" cy="35970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5478550" y="4495650"/>
            <a:ext cx="610500" cy="299400"/>
          </a:xfrm>
          <a:prstGeom prst="rightArrow">
            <a:avLst>
              <a:gd fmla="val 50000" name="adj1"/>
              <a:gd fmla="val 137984" name="adj2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"/>
          <p:cNvSpPr/>
          <p:nvPr/>
        </p:nvSpPr>
        <p:spPr>
          <a:xfrm flipH="1">
            <a:off x="751347" y="464575"/>
            <a:ext cx="172200" cy="1722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 txBox="1"/>
          <p:nvPr>
            <p:ph type="title"/>
          </p:nvPr>
        </p:nvSpPr>
        <p:spPr>
          <a:xfrm>
            <a:off x="3544911" y="1479150"/>
            <a:ext cx="4477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2" name="Google Shape;222;p9"/>
          <p:cNvSpPr txBox="1"/>
          <p:nvPr>
            <p:ph idx="1" type="subTitle"/>
          </p:nvPr>
        </p:nvSpPr>
        <p:spPr>
          <a:xfrm>
            <a:off x="3544911" y="2320950"/>
            <a:ext cx="4477800" cy="13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/>
          <p:nvPr>
            <p:ph type="title"/>
          </p:nvPr>
        </p:nvSpPr>
        <p:spPr>
          <a:xfrm>
            <a:off x="2219400" y="3533100"/>
            <a:ext cx="4705200" cy="9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hroma"/>
              <a:buNone/>
              <a:defRPr b="1" sz="30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hroma"/>
              <a:buNone/>
              <a:defRPr b="1" sz="35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hroma"/>
              <a:buNone/>
              <a:defRPr b="1" sz="35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hroma"/>
              <a:buNone/>
              <a:defRPr b="1" sz="35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hroma"/>
              <a:buNone/>
              <a:defRPr b="1" sz="35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hroma"/>
              <a:buNone/>
              <a:defRPr b="1" sz="35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hroma"/>
              <a:buNone/>
              <a:defRPr b="1" sz="35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hroma"/>
              <a:buNone/>
              <a:defRPr b="1" sz="35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hroma"/>
              <a:buNone/>
              <a:defRPr b="1" sz="35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4.jpg"/><Relationship Id="rId4" Type="http://schemas.openxmlformats.org/officeDocument/2006/relationships/image" Target="../media/image20.jpg"/><Relationship Id="rId5" Type="http://schemas.openxmlformats.org/officeDocument/2006/relationships/image" Target="../media/image24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.png"/><Relationship Id="rId4" Type="http://schemas.openxmlformats.org/officeDocument/2006/relationships/hyperlink" Target="https://hackaday.io/project/164212-novasaur-cpm-ttl-retrocomputer" TargetMode="External"/><Relationship Id="rId5" Type="http://schemas.openxmlformats.org/officeDocument/2006/relationships/hyperlink" Target="https://hackaday.io/project/164212-novasaur-cpm-ttl-retrocomputer" TargetMode="External"/><Relationship Id="rId6" Type="http://schemas.openxmlformats.org/officeDocument/2006/relationships/hyperlink" Target="https://hackaday.io/project/164212-novasaur-cpm-ttl-retrocomputer" TargetMode="External"/><Relationship Id="rId7" Type="http://schemas.openxmlformats.org/officeDocument/2006/relationships/hyperlink" Target="https://www.solidstatemachines.com/" TargetMode="External"/><Relationship Id="rId8" Type="http://schemas.openxmlformats.org/officeDocument/2006/relationships/hyperlink" Target="https://github.com/ajhewitt/novasau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4"/>
          <p:cNvSpPr/>
          <p:nvPr/>
        </p:nvSpPr>
        <p:spPr>
          <a:xfrm>
            <a:off x="3518562" y="4512774"/>
            <a:ext cx="2106875" cy="1826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ahkwang"/>
              </a:rPr>
              <a:t>VCF East 2023</a:t>
            </a:r>
          </a:p>
        </p:txBody>
      </p:sp>
      <p:sp>
        <p:nvSpPr>
          <p:cNvPr id="621" name="Google Shape;621;p24"/>
          <p:cNvSpPr txBox="1"/>
          <p:nvPr>
            <p:ph type="ctrTitle"/>
          </p:nvPr>
        </p:nvSpPr>
        <p:spPr>
          <a:xfrm>
            <a:off x="1638750" y="1308275"/>
            <a:ext cx="5640000" cy="13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</a:rPr>
              <a:t>Novasaur TTL </a:t>
            </a:r>
            <a:r>
              <a:rPr lang="en" sz="4000">
                <a:solidFill>
                  <a:schemeClr val="lt1"/>
                </a:solidFill>
              </a:rPr>
              <a:t>Retrocomputer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622" name="Google Shape;622;p24"/>
          <p:cNvSpPr/>
          <p:nvPr/>
        </p:nvSpPr>
        <p:spPr>
          <a:xfrm>
            <a:off x="7825875" y="1719225"/>
            <a:ext cx="605100" cy="255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3" name="Google Shape;6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890175" y="2756675"/>
            <a:ext cx="24765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4"/>
          <p:cNvSpPr txBox="1"/>
          <p:nvPr/>
        </p:nvSpPr>
        <p:spPr>
          <a:xfrm>
            <a:off x="1716300" y="2853800"/>
            <a:ext cx="54849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ichroma"/>
                <a:ea typeface="Michroma"/>
                <a:cs typeface="Michroma"/>
                <a:sym typeface="Michroma"/>
              </a:rPr>
              <a:t>Building  a  Computer</a:t>
            </a:r>
            <a:endParaRPr sz="2600"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ichroma"/>
                <a:ea typeface="Michroma"/>
                <a:cs typeface="Michroma"/>
                <a:sym typeface="Michroma"/>
              </a:rPr>
              <a:t>From  Scratch</a:t>
            </a:r>
            <a:endParaRPr sz="2600">
              <a:latin typeface="Michroma"/>
              <a:ea typeface="Michroma"/>
              <a:cs typeface="Michroma"/>
              <a:sym typeface="Michr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Harvard Architecture</a:t>
            </a:r>
            <a:endParaRPr sz="2400"/>
          </a:p>
        </p:txBody>
      </p:sp>
      <p:sp>
        <p:nvSpPr>
          <p:cNvPr id="736" name="Google Shape;736;p33"/>
          <p:cNvSpPr txBox="1"/>
          <p:nvPr>
            <p:ph idx="3" type="title"/>
          </p:nvPr>
        </p:nvSpPr>
        <p:spPr>
          <a:xfrm>
            <a:off x="3607350" y="2352300"/>
            <a:ext cx="1929300" cy="817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Control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Unit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7" name="Google Shape;737;p33"/>
          <p:cNvSpPr/>
          <p:nvPr/>
        </p:nvSpPr>
        <p:spPr>
          <a:xfrm>
            <a:off x="1158150" y="2352150"/>
            <a:ext cx="1715400" cy="8178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Program Memory</a:t>
            </a:r>
            <a:endParaRPr/>
          </a:p>
        </p:txBody>
      </p:sp>
      <p:sp>
        <p:nvSpPr>
          <p:cNvPr id="738" name="Google Shape;738;p33"/>
          <p:cNvSpPr/>
          <p:nvPr/>
        </p:nvSpPr>
        <p:spPr>
          <a:xfrm>
            <a:off x="6270450" y="2354250"/>
            <a:ext cx="1715400" cy="8136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Data Memory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739" name="Google Shape;739;p33"/>
          <p:cNvSpPr txBox="1"/>
          <p:nvPr>
            <p:ph idx="3" type="title"/>
          </p:nvPr>
        </p:nvSpPr>
        <p:spPr>
          <a:xfrm>
            <a:off x="3607350" y="1276100"/>
            <a:ext cx="1929300" cy="817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ALU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740" name="Google Shape;740;p33"/>
          <p:cNvSpPr txBox="1"/>
          <p:nvPr>
            <p:ph idx="3" type="title"/>
          </p:nvPr>
        </p:nvSpPr>
        <p:spPr>
          <a:xfrm>
            <a:off x="3607350" y="3428463"/>
            <a:ext cx="1929300" cy="817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I/O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741" name="Google Shape;741;p33"/>
          <p:cNvCxnSpPr>
            <a:stCxn id="737" idx="3"/>
            <a:endCxn id="736" idx="1"/>
          </p:cNvCxnSpPr>
          <p:nvPr/>
        </p:nvCxnSpPr>
        <p:spPr>
          <a:xfrm>
            <a:off x="2873550" y="2761050"/>
            <a:ext cx="733800" cy="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2" name="Google Shape;742;p33"/>
          <p:cNvCxnSpPr>
            <a:stCxn id="738" idx="1"/>
            <a:endCxn id="736" idx="3"/>
          </p:cNvCxnSpPr>
          <p:nvPr/>
        </p:nvCxnSpPr>
        <p:spPr>
          <a:xfrm flipH="1">
            <a:off x="5536650" y="2761050"/>
            <a:ext cx="733800" cy="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743" name="Google Shape;743;p33"/>
          <p:cNvCxnSpPr/>
          <p:nvPr/>
        </p:nvCxnSpPr>
        <p:spPr>
          <a:xfrm rot="10800000">
            <a:off x="4100525" y="2078925"/>
            <a:ext cx="0" cy="292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4" name="Google Shape;744;p33"/>
          <p:cNvCxnSpPr/>
          <p:nvPr/>
        </p:nvCxnSpPr>
        <p:spPr>
          <a:xfrm>
            <a:off x="5048250" y="2071700"/>
            <a:ext cx="4800" cy="295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5" name="Google Shape;745;p33"/>
          <p:cNvCxnSpPr/>
          <p:nvPr/>
        </p:nvCxnSpPr>
        <p:spPr>
          <a:xfrm>
            <a:off x="5048250" y="3149950"/>
            <a:ext cx="4800" cy="295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6" name="Google Shape;746;p33"/>
          <p:cNvCxnSpPr/>
          <p:nvPr/>
        </p:nvCxnSpPr>
        <p:spPr>
          <a:xfrm rot="10800000">
            <a:off x="4100525" y="3151000"/>
            <a:ext cx="0" cy="304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Simple</a:t>
            </a:r>
            <a:r>
              <a:rPr lang="en" sz="2400"/>
              <a:t> Addressing</a:t>
            </a:r>
            <a:endParaRPr sz="2400"/>
          </a:p>
        </p:txBody>
      </p:sp>
      <p:sp>
        <p:nvSpPr>
          <p:cNvPr id="752" name="Google Shape;752;p34"/>
          <p:cNvSpPr txBox="1"/>
          <p:nvPr>
            <p:ph idx="3" type="title"/>
          </p:nvPr>
        </p:nvSpPr>
        <p:spPr>
          <a:xfrm>
            <a:off x="3607350" y="2352300"/>
            <a:ext cx="1929300" cy="817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Control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Unit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3" name="Google Shape;753;p34"/>
          <p:cNvSpPr/>
          <p:nvPr/>
        </p:nvSpPr>
        <p:spPr>
          <a:xfrm>
            <a:off x="1158150" y="2352150"/>
            <a:ext cx="1715400" cy="8178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Program Memory</a:t>
            </a:r>
            <a:endParaRPr/>
          </a:p>
        </p:txBody>
      </p:sp>
      <p:sp>
        <p:nvSpPr>
          <p:cNvPr id="754" name="Google Shape;754;p34"/>
          <p:cNvSpPr/>
          <p:nvPr/>
        </p:nvSpPr>
        <p:spPr>
          <a:xfrm>
            <a:off x="6270450" y="2354250"/>
            <a:ext cx="1715400" cy="8136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Data Memory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755" name="Google Shape;755;p34"/>
          <p:cNvSpPr txBox="1"/>
          <p:nvPr>
            <p:ph idx="3" type="title"/>
          </p:nvPr>
        </p:nvSpPr>
        <p:spPr>
          <a:xfrm>
            <a:off x="3607350" y="1276100"/>
            <a:ext cx="1929300" cy="817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ALU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756" name="Google Shape;756;p34"/>
          <p:cNvCxnSpPr>
            <a:stCxn id="753" idx="3"/>
            <a:endCxn id="752" idx="1"/>
          </p:cNvCxnSpPr>
          <p:nvPr/>
        </p:nvCxnSpPr>
        <p:spPr>
          <a:xfrm>
            <a:off x="2873550" y="2761050"/>
            <a:ext cx="733800" cy="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7" name="Google Shape;757;p34"/>
          <p:cNvCxnSpPr>
            <a:stCxn id="754" idx="1"/>
            <a:endCxn id="752" idx="3"/>
          </p:cNvCxnSpPr>
          <p:nvPr/>
        </p:nvCxnSpPr>
        <p:spPr>
          <a:xfrm flipH="1">
            <a:off x="5536650" y="2761050"/>
            <a:ext cx="733800" cy="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758" name="Google Shape;758;p34"/>
          <p:cNvCxnSpPr/>
          <p:nvPr/>
        </p:nvCxnSpPr>
        <p:spPr>
          <a:xfrm rot="10800000">
            <a:off x="4100525" y="2078925"/>
            <a:ext cx="0" cy="292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9" name="Google Shape;759;p34"/>
          <p:cNvCxnSpPr/>
          <p:nvPr/>
        </p:nvCxnSpPr>
        <p:spPr>
          <a:xfrm>
            <a:off x="5048250" y="2071700"/>
            <a:ext cx="4800" cy="295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0" name="Google Shape;760;p34"/>
          <p:cNvCxnSpPr/>
          <p:nvPr/>
        </p:nvCxnSpPr>
        <p:spPr>
          <a:xfrm rot="10800000">
            <a:off x="1533450" y="2093100"/>
            <a:ext cx="0" cy="258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1" name="Google Shape;761;p34"/>
          <p:cNvSpPr txBox="1"/>
          <p:nvPr>
            <p:ph idx="3" type="title"/>
          </p:nvPr>
        </p:nvSpPr>
        <p:spPr>
          <a:xfrm>
            <a:off x="1051200" y="1313475"/>
            <a:ext cx="9645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Page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2" name="Google Shape;762;p34"/>
          <p:cNvSpPr txBox="1"/>
          <p:nvPr>
            <p:ph idx="3" type="title"/>
          </p:nvPr>
        </p:nvSpPr>
        <p:spPr>
          <a:xfrm>
            <a:off x="2190300" y="1305900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PC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763" name="Google Shape;763;p34"/>
          <p:cNvCxnSpPr/>
          <p:nvPr/>
        </p:nvCxnSpPr>
        <p:spPr>
          <a:xfrm rot="10800000">
            <a:off x="2585400" y="2078925"/>
            <a:ext cx="0" cy="258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4" name="Google Shape;764;p34"/>
          <p:cNvCxnSpPr/>
          <p:nvPr/>
        </p:nvCxnSpPr>
        <p:spPr>
          <a:xfrm rot="10800000">
            <a:off x="6584600" y="2080950"/>
            <a:ext cx="0" cy="282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5" name="Google Shape;765;p34"/>
          <p:cNvSpPr txBox="1"/>
          <p:nvPr>
            <p:ph idx="3" type="title"/>
          </p:nvPr>
        </p:nvSpPr>
        <p:spPr>
          <a:xfrm>
            <a:off x="6189500" y="130692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X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6" name="Google Shape;766;p34"/>
          <p:cNvSpPr txBox="1"/>
          <p:nvPr>
            <p:ph idx="3" type="title"/>
          </p:nvPr>
        </p:nvSpPr>
        <p:spPr>
          <a:xfrm>
            <a:off x="7269300" y="130692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767" name="Google Shape;767;p34"/>
          <p:cNvCxnSpPr/>
          <p:nvPr/>
        </p:nvCxnSpPr>
        <p:spPr>
          <a:xfrm rot="10800000">
            <a:off x="7664400" y="2080950"/>
            <a:ext cx="0" cy="282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8" name="Google Shape;768;p34"/>
          <p:cNvSpPr txBox="1"/>
          <p:nvPr>
            <p:ph idx="1" type="subTitle"/>
          </p:nvPr>
        </p:nvSpPr>
        <p:spPr>
          <a:xfrm>
            <a:off x="547050" y="3450525"/>
            <a:ext cx="2937600" cy="6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8-bit </a:t>
            </a:r>
            <a:r>
              <a:rPr b="1" lang="en" sz="1800"/>
              <a:t>page </a:t>
            </a:r>
            <a:r>
              <a:rPr lang="en" sz="1800"/>
              <a:t>register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Single</a:t>
            </a:r>
            <a:r>
              <a:rPr lang="en" sz="1800"/>
              <a:t> 8-bit counter</a:t>
            </a:r>
            <a:endParaRPr sz="1800"/>
          </a:p>
        </p:txBody>
      </p:sp>
      <p:sp>
        <p:nvSpPr>
          <p:cNvPr id="769" name="Google Shape;769;p34"/>
          <p:cNvSpPr txBox="1"/>
          <p:nvPr>
            <p:ph idx="1" type="subTitle"/>
          </p:nvPr>
        </p:nvSpPr>
        <p:spPr>
          <a:xfrm>
            <a:off x="5957700" y="3457075"/>
            <a:ext cx="2493300" cy="6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8-bit X register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8-bit Y register</a:t>
            </a:r>
            <a:endParaRPr sz="1800"/>
          </a:p>
        </p:txBody>
      </p:sp>
      <p:sp>
        <p:nvSpPr>
          <p:cNvPr id="770" name="Google Shape;770;p34"/>
          <p:cNvSpPr txBox="1"/>
          <p:nvPr/>
        </p:nvSpPr>
        <p:spPr>
          <a:xfrm>
            <a:off x="2484250" y="1992525"/>
            <a:ext cx="107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-8 bit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771" name="Google Shape;771;p34"/>
          <p:cNvSpPr txBox="1"/>
          <p:nvPr/>
        </p:nvSpPr>
        <p:spPr>
          <a:xfrm>
            <a:off x="1433575" y="1992525"/>
            <a:ext cx="107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-8 bit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772" name="Google Shape;772;p34"/>
          <p:cNvSpPr txBox="1"/>
          <p:nvPr/>
        </p:nvSpPr>
        <p:spPr>
          <a:xfrm>
            <a:off x="2842300" y="2297275"/>
            <a:ext cx="641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|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8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bit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773" name="Google Shape;773;p34"/>
          <p:cNvSpPr txBox="1"/>
          <p:nvPr>
            <p:ph idx="1" type="subTitle"/>
          </p:nvPr>
        </p:nvSpPr>
        <p:spPr>
          <a:xfrm>
            <a:off x="3103200" y="3457075"/>
            <a:ext cx="2937600" cy="6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 address bus needed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*one index per memory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CPU </a:t>
            </a:r>
            <a:r>
              <a:rPr lang="en" sz="2400"/>
              <a:t>Addressing</a:t>
            </a:r>
            <a:endParaRPr/>
          </a:p>
        </p:txBody>
      </p:sp>
      <p:pic>
        <p:nvPicPr>
          <p:cNvPr id="779" name="Google Shape;7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012" y="1170125"/>
            <a:ext cx="5833978" cy="34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35"/>
          <p:cNvSpPr/>
          <p:nvPr/>
        </p:nvSpPr>
        <p:spPr>
          <a:xfrm>
            <a:off x="4838700" y="1647825"/>
            <a:ext cx="790500" cy="1014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5"/>
          <p:cNvSpPr/>
          <p:nvPr/>
        </p:nvSpPr>
        <p:spPr>
          <a:xfrm>
            <a:off x="4838700" y="2862275"/>
            <a:ext cx="790500" cy="628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5"/>
          <p:cNvSpPr/>
          <p:nvPr/>
        </p:nvSpPr>
        <p:spPr>
          <a:xfrm>
            <a:off x="3586175" y="2338400"/>
            <a:ext cx="1252500" cy="523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5"/>
          <p:cNvSpPr txBox="1"/>
          <p:nvPr>
            <p:ph idx="4294967295" type="title"/>
          </p:nvPr>
        </p:nvSpPr>
        <p:spPr>
          <a:xfrm>
            <a:off x="1949475" y="2285900"/>
            <a:ext cx="15843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Program Counter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784" name="Google Shape;784;p35"/>
          <p:cNvSpPr txBox="1"/>
          <p:nvPr>
            <p:ph idx="4294967295" type="title"/>
          </p:nvPr>
        </p:nvSpPr>
        <p:spPr>
          <a:xfrm>
            <a:off x="5662525" y="2862275"/>
            <a:ext cx="15843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Page Register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785" name="Google Shape;785;p35"/>
          <p:cNvSpPr txBox="1"/>
          <p:nvPr>
            <p:ph idx="4294967295" type="title"/>
          </p:nvPr>
        </p:nvSpPr>
        <p:spPr>
          <a:xfrm>
            <a:off x="5662525" y="1840725"/>
            <a:ext cx="15843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X Register</a:t>
            </a:r>
            <a:r>
              <a:rPr lang="en" sz="2400">
                <a:latin typeface="Cairo"/>
                <a:ea typeface="Cairo"/>
                <a:cs typeface="Cairo"/>
                <a:sym typeface="Cairo"/>
              </a:rPr>
              <a:t> Y Register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Minimal</a:t>
            </a:r>
            <a:r>
              <a:rPr lang="en" sz="2400"/>
              <a:t> ‘Toy’ Computer</a:t>
            </a:r>
            <a:endParaRPr sz="2400"/>
          </a:p>
        </p:txBody>
      </p:sp>
      <p:sp>
        <p:nvSpPr>
          <p:cNvPr id="791" name="Google Shape;791;p36"/>
          <p:cNvSpPr txBox="1"/>
          <p:nvPr>
            <p:ph idx="4294967295" type="body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Instructions are represented as a </a:t>
            </a:r>
            <a:r>
              <a:rPr b="1" lang="en" sz="2400"/>
              <a:t>Control Word</a:t>
            </a:r>
            <a:r>
              <a:rPr lang="en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Control Word defines: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 data </a:t>
            </a:r>
            <a:r>
              <a:rPr b="1" lang="en" sz="2400"/>
              <a:t>Source</a:t>
            </a:r>
            <a:r>
              <a:rPr lang="en" sz="2400"/>
              <a:t> - progra</a:t>
            </a:r>
            <a:r>
              <a:rPr lang="en" sz="2400"/>
              <a:t>m</a:t>
            </a:r>
            <a:r>
              <a:rPr lang="en" sz="2400"/>
              <a:t> or data memory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An </a:t>
            </a:r>
            <a:r>
              <a:rPr b="1" lang="en" sz="2400"/>
              <a:t>ALU</a:t>
            </a:r>
            <a:r>
              <a:rPr lang="en" sz="2400"/>
              <a:t> operation to perform - add A or 0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 </a:t>
            </a:r>
            <a:r>
              <a:rPr b="1" lang="en" sz="2400"/>
              <a:t>Destination</a:t>
            </a:r>
            <a:r>
              <a:rPr lang="en" sz="2400"/>
              <a:t> - any register and/or data memory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Every instruction is an ALU operation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Every register takes its input from the ALU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Does it Work?</a:t>
            </a:r>
            <a:endParaRPr sz="2400"/>
          </a:p>
        </p:txBody>
      </p:sp>
      <p:sp>
        <p:nvSpPr>
          <p:cNvPr id="797" name="Google Shape;797;p37"/>
          <p:cNvSpPr/>
          <p:nvPr/>
        </p:nvSpPr>
        <p:spPr>
          <a:xfrm>
            <a:off x="1158150" y="23521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Program Memory</a:t>
            </a:r>
            <a:endParaRPr/>
          </a:p>
        </p:txBody>
      </p:sp>
      <p:sp>
        <p:nvSpPr>
          <p:cNvPr id="798" name="Google Shape;798;p37"/>
          <p:cNvSpPr/>
          <p:nvPr/>
        </p:nvSpPr>
        <p:spPr>
          <a:xfrm>
            <a:off x="6270450" y="23542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Data Memory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cxnSp>
        <p:nvCxnSpPr>
          <p:cNvPr id="799" name="Google Shape;799;p37"/>
          <p:cNvCxnSpPr>
            <a:endCxn id="800" idx="1"/>
          </p:cNvCxnSpPr>
          <p:nvPr/>
        </p:nvCxnSpPr>
        <p:spPr>
          <a:xfrm flipH="1" rot="10800000">
            <a:off x="2881300" y="2760200"/>
            <a:ext cx="558600" cy="6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1" name="Google Shape;801;p37"/>
          <p:cNvCxnSpPr>
            <a:endCxn id="802" idx="3"/>
          </p:cNvCxnSpPr>
          <p:nvPr/>
        </p:nvCxnSpPr>
        <p:spPr>
          <a:xfrm rot="10800000">
            <a:off x="5760600" y="2763575"/>
            <a:ext cx="511500" cy="21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03" name="Google Shape;803;p37"/>
          <p:cNvCxnSpPr/>
          <p:nvPr/>
        </p:nvCxnSpPr>
        <p:spPr>
          <a:xfrm rot="10800000">
            <a:off x="1533450" y="2093100"/>
            <a:ext cx="0" cy="258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4" name="Google Shape;804;p37"/>
          <p:cNvCxnSpPr/>
          <p:nvPr/>
        </p:nvCxnSpPr>
        <p:spPr>
          <a:xfrm rot="10800000">
            <a:off x="6584600" y="2080950"/>
            <a:ext cx="0" cy="282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5" name="Google Shape;805;p37"/>
          <p:cNvSpPr/>
          <p:nvPr/>
        </p:nvSpPr>
        <p:spPr>
          <a:xfrm>
            <a:off x="4205100" y="3404825"/>
            <a:ext cx="733800" cy="73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</p:txBody>
      </p:sp>
      <p:cxnSp>
        <p:nvCxnSpPr>
          <p:cNvPr id="806" name="Google Shape;806;p37"/>
          <p:cNvCxnSpPr>
            <a:stCxn id="805" idx="6"/>
          </p:cNvCxnSpPr>
          <p:nvPr/>
        </p:nvCxnSpPr>
        <p:spPr>
          <a:xfrm flipH="1" rot="10800000">
            <a:off x="4938900" y="3767075"/>
            <a:ext cx="1328700" cy="6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07" name="Google Shape;807;p37"/>
          <p:cNvCxnSpPr>
            <a:endCxn id="805" idx="2"/>
          </p:cNvCxnSpPr>
          <p:nvPr/>
        </p:nvCxnSpPr>
        <p:spPr>
          <a:xfrm>
            <a:off x="2886000" y="3762275"/>
            <a:ext cx="1319100" cy="117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8" name="Google Shape;808;p37"/>
          <p:cNvCxnSpPr>
            <a:stCxn id="809" idx="3"/>
            <a:endCxn id="810" idx="1"/>
          </p:cNvCxnSpPr>
          <p:nvPr/>
        </p:nvCxnSpPr>
        <p:spPr>
          <a:xfrm>
            <a:off x="2980500" y="1684950"/>
            <a:ext cx="627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stealth"/>
            <a:tailEnd len="med" w="med" type="none"/>
          </a:ln>
        </p:spPr>
      </p:cxnSp>
      <p:cxnSp>
        <p:nvCxnSpPr>
          <p:cNvPr id="811" name="Google Shape;811;p37"/>
          <p:cNvCxnSpPr>
            <a:stCxn id="812" idx="1"/>
            <a:endCxn id="810" idx="3"/>
          </p:cNvCxnSpPr>
          <p:nvPr/>
        </p:nvCxnSpPr>
        <p:spPr>
          <a:xfrm rot="10800000">
            <a:off x="5536700" y="1685075"/>
            <a:ext cx="652800" cy="9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stealth"/>
            <a:tailEnd len="med" w="med" type="none"/>
          </a:ln>
        </p:spPr>
      </p:cxnSp>
      <p:cxnSp>
        <p:nvCxnSpPr>
          <p:cNvPr id="813" name="Google Shape;813;p37"/>
          <p:cNvCxnSpPr>
            <a:stCxn id="805" idx="1"/>
            <a:endCxn id="805" idx="5"/>
          </p:cNvCxnSpPr>
          <p:nvPr/>
        </p:nvCxnSpPr>
        <p:spPr>
          <a:xfrm>
            <a:off x="4312563" y="3512947"/>
            <a:ext cx="519000" cy="522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4" name="Google Shape;814;p37"/>
          <p:cNvCxnSpPr>
            <a:stCxn id="805" idx="3"/>
            <a:endCxn id="805" idx="7"/>
          </p:cNvCxnSpPr>
          <p:nvPr/>
        </p:nvCxnSpPr>
        <p:spPr>
          <a:xfrm flipH="1" rot="10800000">
            <a:off x="4312563" y="3513003"/>
            <a:ext cx="519000" cy="522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5" name="Google Shape;815;p37"/>
          <p:cNvSpPr txBox="1"/>
          <p:nvPr>
            <p:ph idx="3" type="title"/>
          </p:nvPr>
        </p:nvSpPr>
        <p:spPr>
          <a:xfrm>
            <a:off x="1051200" y="1313475"/>
            <a:ext cx="9645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Page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12" name="Google Shape;812;p37"/>
          <p:cNvSpPr txBox="1"/>
          <p:nvPr>
            <p:ph idx="3" type="title"/>
          </p:nvPr>
        </p:nvSpPr>
        <p:spPr>
          <a:xfrm>
            <a:off x="6189500" y="130692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X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9" name="Google Shape;809;p37"/>
          <p:cNvSpPr txBox="1"/>
          <p:nvPr>
            <p:ph idx="3" type="title"/>
          </p:nvPr>
        </p:nvSpPr>
        <p:spPr>
          <a:xfrm>
            <a:off x="2190300" y="1305900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PC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816" name="Google Shape;816;p37"/>
          <p:cNvCxnSpPr/>
          <p:nvPr/>
        </p:nvCxnSpPr>
        <p:spPr>
          <a:xfrm rot="10800000">
            <a:off x="2585400" y="2078925"/>
            <a:ext cx="0" cy="258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7" name="Google Shape;817;p37"/>
          <p:cNvSpPr txBox="1"/>
          <p:nvPr>
            <p:ph idx="3" type="title"/>
          </p:nvPr>
        </p:nvSpPr>
        <p:spPr>
          <a:xfrm>
            <a:off x="7269300" y="130692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818" name="Google Shape;818;p37"/>
          <p:cNvCxnSpPr/>
          <p:nvPr/>
        </p:nvCxnSpPr>
        <p:spPr>
          <a:xfrm rot="10800000">
            <a:off x="7664400" y="2080950"/>
            <a:ext cx="0" cy="282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9" name="Google Shape;819;p37"/>
          <p:cNvCxnSpPr>
            <a:stCxn id="817" idx="1"/>
            <a:endCxn id="812" idx="3"/>
          </p:cNvCxnSpPr>
          <p:nvPr/>
        </p:nvCxnSpPr>
        <p:spPr>
          <a:xfrm rot="10800000">
            <a:off x="6979800" y="1685975"/>
            <a:ext cx="289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stealth"/>
            <a:tailEnd len="med" w="med" type="none"/>
          </a:ln>
        </p:spPr>
      </p:cxnSp>
      <p:sp>
        <p:nvSpPr>
          <p:cNvPr id="800" name="Google Shape;800;p37"/>
          <p:cNvSpPr txBox="1"/>
          <p:nvPr>
            <p:ph idx="3" type="title"/>
          </p:nvPr>
        </p:nvSpPr>
        <p:spPr>
          <a:xfrm>
            <a:off x="3439900" y="2381150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CW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2" name="Google Shape;802;p37"/>
          <p:cNvSpPr txBox="1"/>
          <p:nvPr>
            <p:ph idx="3" type="title"/>
          </p:nvPr>
        </p:nvSpPr>
        <p:spPr>
          <a:xfrm>
            <a:off x="4970400" y="238452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10" name="Google Shape;810;p37"/>
          <p:cNvSpPr txBox="1"/>
          <p:nvPr>
            <p:ph idx="3" type="title"/>
          </p:nvPr>
        </p:nvSpPr>
        <p:spPr>
          <a:xfrm>
            <a:off x="3607350" y="1276100"/>
            <a:ext cx="1929300" cy="81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ALU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820" name="Google Shape;820;p37"/>
          <p:cNvCxnSpPr>
            <a:stCxn id="800" idx="0"/>
          </p:cNvCxnSpPr>
          <p:nvPr/>
        </p:nvCxnSpPr>
        <p:spPr>
          <a:xfrm rot="10800000">
            <a:off x="3835000" y="2076350"/>
            <a:ext cx="0" cy="3048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821" name="Google Shape;821;p37"/>
          <p:cNvCxnSpPr>
            <a:stCxn id="805" idx="0"/>
            <a:endCxn id="810" idx="2"/>
          </p:cNvCxnSpPr>
          <p:nvPr/>
        </p:nvCxnSpPr>
        <p:spPr>
          <a:xfrm rot="10800000">
            <a:off x="4572000" y="2093825"/>
            <a:ext cx="0" cy="13110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2" name="Google Shape;822;p37"/>
          <p:cNvCxnSpPr>
            <a:stCxn id="800" idx="2"/>
            <a:endCxn id="805" idx="1"/>
          </p:cNvCxnSpPr>
          <p:nvPr/>
        </p:nvCxnSpPr>
        <p:spPr>
          <a:xfrm>
            <a:off x="3835000" y="3139250"/>
            <a:ext cx="477600" cy="3738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823" name="Google Shape;823;p37"/>
          <p:cNvCxnSpPr>
            <a:stCxn id="815" idx="3"/>
            <a:endCxn id="809" idx="1"/>
          </p:cNvCxnSpPr>
          <p:nvPr/>
        </p:nvCxnSpPr>
        <p:spPr>
          <a:xfrm flipH="1" rot="10800000">
            <a:off x="2015700" y="1685025"/>
            <a:ext cx="174600" cy="75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stealth"/>
            <a:tailEnd len="med" w="med" type="none"/>
          </a:ln>
        </p:spPr>
      </p:cxnSp>
      <p:cxnSp>
        <p:nvCxnSpPr>
          <p:cNvPr id="824" name="Google Shape;824;p37"/>
          <p:cNvCxnSpPr/>
          <p:nvPr/>
        </p:nvCxnSpPr>
        <p:spPr>
          <a:xfrm rot="10800000">
            <a:off x="5363550" y="2029950"/>
            <a:ext cx="3900" cy="384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Can it Increment the</a:t>
            </a:r>
            <a:r>
              <a:rPr lang="en" sz="2400"/>
              <a:t> X Register?</a:t>
            </a:r>
            <a:endParaRPr sz="2400"/>
          </a:p>
        </p:txBody>
      </p:sp>
      <p:sp>
        <p:nvSpPr>
          <p:cNvPr id="830" name="Google Shape;830;p38"/>
          <p:cNvSpPr txBox="1"/>
          <p:nvPr>
            <p:ph idx="4294967295" type="body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Assume the value is saved in memory address [33, 55]</a:t>
            </a:r>
            <a:endParaRPr i="1"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X = </a:t>
            </a:r>
            <a:r>
              <a:rPr b="1" lang="en" sz="2400"/>
              <a:t>55</a:t>
            </a:r>
            <a:r>
              <a:rPr lang="en" sz="2400"/>
              <a:t> + 0			</a:t>
            </a:r>
            <a:r>
              <a:rPr lang="en" sz="2400">
                <a:solidFill>
                  <a:schemeClr val="lt2"/>
                </a:solidFill>
              </a:rPr>
              <a:t># set </a:t>
            </a:r>
            <a:r>
              <a:rPr lang="en" sz="2400">
                <a:solidFill>
                  <a:schemeClr val="lt2"/>
                </a:solidFill>
              </a:rPr>
              <a:t>X index of stored value</a:t>
            </a:r>
            <a:endParaRPr sz="2400">
              <a:solidFill>
                <a:schemeClr val="lt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 = </a:t>
            </a:r>
            <a:r>
              <a:rPr b="1" lang="en" sz="2400"/>
              <a:t>33</a:t>
            </a:r>
            <a:r>
              <a:rPr lang="en" sz="2400"/>
              <a:t> + 0			</a:t>
            </a:r>
            <a:r>
              <a:rPr lang="en" sz="2400">
                <a:solidFill>
                  <a:schemeClr val="lt2"/>
                </a:solidFill>
              </a:rPr>
              <a:t># set Y index of stored value</a:t>
            </a:r>
            <a:endParaRPr b="1" sz="2400">
              <a:solidFill>
                <a:schemeClr val="lt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= </a:t>
            </a:r>
            <a:r>
              <a:rPr b="1" lang="en" sz="2400"/>
              <a:t>1</a:t>
            </a:r>
            <a:r>
              <a:rPr lang="en" sz="2400"/>
              <a:t> + 0			</a:t>
            </a:r>
            <a:r>
              <a:rPr lang="en" sz="2400">
                <a:solidFill>
                  <a:schemeClr val="lt2"/>
                </a:solidFill>
              </a:rPr>
              <a:t># set up an increment function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= [Y, X] + A</a:t>
            </a:r>
            <a:r>
              <a:rPr lang="en" sz="2400"/>
              <a:t>		</a:t>
            </a:r>
            <a:r>
              <a:rPr lang="en" sz="2400">
                <a:solidFill>
                  <a:schemeClr val="lt2"/>
                </a:solidFill>
              </a:rPr>
              <a:t># increment stored value </a:t>
            </a:r>
            <a:endParaRPr b="1" sz="2400">
              <a:solidFill>
                <a:schemeClr val="lt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→ [Y, X]			</a:t>
            </a:r>
            <a:r>
              <a:rPr lang="en" sz="2400">
                <a:solidFill>
                  <a:schemeClr val="lt2"/>
                </a:solidFill>
              </a:rPr>
              <a:t># update stored value</a:t>
            </a:r>
            <a:endParaRPr sz="2400">
              <a:solidFill>
                <a:schemeClr val="lt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X = </a:t>
            </a:r>
            <a:r>
              <a:rPr b="1" lang="en" sz="2400"/>
              <a:t>0</a:t>
            </a:r>
            <a:r>
              <a:rPr lang="en" sz="2400"/>
              <a:t> + A			</a:t>
            </a:r>
            <a:r>
              <a:rPr lang="en" sz="2400">
                <a:solidFill>
                  <a:schemeClr val="lt2"/>
                </a:solidFill>
              </a:rPr>
              <a:t># set X with incremented value</a:t>
            </a:r>
            <a:endParaRPr b="1" sz="24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Can it be Improved?</a:t>
            </a:r>
            <a:endParaRPr sz="2400"/>
          </a:p>
        </p:txBody>
      </p:sp>
      <p:sp>
        <p:nvSpPr>
          <p:cNvPr id="836" name="Google Shape;836;p39"/>
          <p:cNvSpPr txBox="1"/>
          <p:nvPr>
            <p:ph idx="4294967295" type="body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Assume the value is saved in memory address [33, </a:t>
            </a:r>
            <a:r>
              <a:rPr b="1" i="1" lang="en" sz="2400">
                <a:solidFill>
                  <a:schemeClr val="lt1"/>
                </a:solidFill>
              </a:rPr>
              <a:t>FF</a:t>
            </a:r>
            <a:r>
              <a:rPr i="1" lang="en" sz="2400"/>
              <a:t>]</a:t>
            </a:r>
            <a:endParaRPr i="1"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</a:pPr>
            <a:r>
              <a:rPr lang="en" sz="2400">
                <a:solidFill>
                  <a:schemeClr val="lt2"/>
                </a:solidFill>
              </a:rPr>
              <a:t>X = </a:t>
            </a:r>
            <a:r>
              <a:rPr b="1" lang="en" sz="2400">
                <a:solidFill>
                  <a:schemeClr val="lt2"/>
                </a:solidFill>
              </a:rPr>
              <a:t>55</a:t>
            </a:r>
            <a:r>
              <a:rPr lang="en" sz="2400">
                <a:solidFill>
                  <a:schemeClr val="lt2"/>
                </a:solidFill>
              </a:rPr>
              <a:t> + 0			</a:t>
            </a:r>
            <a:r>
              <a:rPr b="1" lang="en" sz="2400">
                <a:solidFill>
                  <a:schemeClr val="lt1"/>
                </a:solidFill>
              </a:rPr>
              <a:t># use a “zero page”</a:t>
            </a:r>
            <a:endParaRPr b="1"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 = </a:t>
            </a:r>
            <a:r>
              <a:rPr b="1" lang="en" sz="2400"/>
              <a:t>33</a:t>
            </a:r>
            <a:r>
              <a:rPr lang="en" sz="2400"/>
              <a:t> + 0</a:t>
            </a:r>
            <a:r>
              <a:rPr lang="en" sz="2400">
                <a:solidFill>
                  <a:schemeClr val="lt2"/>
                </a:solidFill>
              </a:rPr>
              <a:t>			# </a:t>
            </a:r>
            <a:r>
              <a:rPr lang="en" sz="2400">
                <a:solidFill>
                  <a:schemeClr val="lt2"/>
                </a:solidFill>
              </a:rPr>
              <a:t>set Y index of stored value</a:t>
            </a:r>
            <a:endParaRPr b="1" sz="2400">
              <a:solidFill>
                <a:schemeClr val="lt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= </a:t>
            </a:r>
            <a:r>
              <a:rPr b="1" lang="en" sz="2400"/>
              <a:t>1</a:t>
            </a:r>
            <a:r>
              <a:rPr lang="en" sz="2400"/>
              <a:t> + 0</a:t>
            </a:r>
            <a:r>
              <a:rPr lang="en" sz="2400">
                <a:solidFill>
                  <a:schemeClr val="lt2"/>
                </a:solidFill>
              </a:rPr>
              <a:t>			# set up an increment function</a:t>
            </a:r>
            <a:endParaRPr b="1" sz="2400">
              <a:solidFill>
                <a:schemeClr val="lt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</a:pPr>
            <a:r>
              <a:rPr lang="en" sz="2400">
                <a:solidFill>
                  <a:schemeClr val="lt2"/>
                </a:solidFill>
              </a:rPr>
              <a:t>A = [Y, X] + A</a:t>
            </a:r>
            <a:endParaRPr b="1" sz="2400">
              <a:solidFill>
                <a:schemeClr val="lt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</a:pPr>
            <a:r>
              <a:rPr lang="en" sz="2400">
                <a:solidFill>
                  <a:schemeClr val="lt2"/>
                </a:solidFill>
              </a:rPr>
              <a:t>A → [Y, X]			</a:t>
            </a:r>
            <a:r>
              <a:rPr b="1" lang="en" sz="2400">
                <a:solidFill>
                  <a:schemeClr val="lt1"/>
                </a:solidFill>
              </a:rPr>
              <a:t># combine as [Y, FF],X = [Y, FF]+A</a:t>
            </a:r>
            <a:endParaRPr b="1"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</a:pPr>
            <a:r>
              <a:rPr lang="en" sz="2400">
                <a:solidFill>
                  <a:schemeClr val="lt2"/>
                </a:solidFill>
              </a:rPr>
              <a:t>X = </a:t>
            </a:r>
            <a:r>
              <a:rPr b="1" lang="en" sz="2400">
                <a:solidFill>
                  <a:schemeClr val="lt2"/>
                </a:solidFill>
              </a:rPr>
              <a:t>0</a:t>
            </a:r>
            <a:r>
              <a:rPr lang="en" sz="2400">
                <a:solidFill>
                  <a:schemeClr val="lt2"/>
                </a:solidFill>
              </a:rPr>
              <a:t> + A</a:t>
            </a:r>
            <a:endParaRPr b="1" sz="2400">
              <a:solidFill>
                <a:schemeClr val="lt2"/>
              </a:solidFill>
            </a:endParaRPr>
          </a:p>
        </p:txBody>
      </p:sp>
      <p:sp>
        <p:nvSpPr>
          <p:cNvPr id="837" name="Google Shape;837;p39"/>
          <p:cNvSpPr/>
          <p:nvPr/>
        </p:nvSpPr>
        <p:spPr>
          <a:xfrm>
            <a:off x="1162050" y="3154875"/>
            <a:ext cx="1848000" cy="1150500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8" name="Google Shape;838;p39"/>
          <p:cNvCxnSpPr/>
          <p:nvPr/>
        </p:nvCxnSpPr>
        <p:spPr>
          <a:xfrm>
            <a:off x="1233400" y="1928800"/>
            <a:ext cx="1548300" cy="3150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9" name="Google Shape;839;p39"/>
          <p:cNvCxnSpPr/>
          <p:nvPr/>
        </p:nvCxnSpPr>
        <p:spPr>
          <a:xfrm flipH="1" rot="10800000">
            <a:off x="1246500" y="1981325"/>
            <a:ext cx="1521900" cy="1968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Can it get Smaller?</a:t>
            </a:r>
            <a:endParaRPr sz="2400"/>
          </a:p>
        </p:txBody>
      </p:sp>
      <p:sp>
        <p:nvSpPr>
          <p:cNvPr id="845" name="Google Shape;845;p40"/>
          <p:cNvSpPr/>
          <p:nvPr/>
        </p:nvSpPr>
        <p:spPr>
          <a:xfrm>
            <a:off x="1158150" y="23521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40"/>
          <p:cNvSpPr/>
          <p:nvPr/>
        </p:nvSpPr>
        <p:spPr>
          <a:xfrm>
            <a:off x="6270450" y="23542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Data Memory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cxnSp>
        <p:nvCxnSpPr>
          <p:cNvPr id="847" name="Google Shape;847;p40"/>
          <p:cNvCxnSpPr>
            <a:endCxn id="848" idx="1"/>
          </p:cNvCxnSpPr>
          <p:nvPr/>
        </p:nvCxnSpPr>
        <p:spPr>
          <a:xfrm flipH="1" rot="10800000">
            <a:off x="2881300" y="2760200"/>
            <a:ext cx="558600" cy="6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9" name="Google Shape;849;p40"/>
          <p:cNvCxnSpPr>
            <a:endCxn id="850" idx="3"/>
          </p:cNvCxnSpPr>
          <p:nvPr/>
        </p:nvCxnSpPr>
        <p:spPr>
          <a:xfrm rot="10800000">
            <a:off x="5758950" y="3741300"/>
            <a:ext cx="511500" cy="21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51" name="Google Shape;851;p40"/>
          <p:cNvCxnSpPr/>
          <p:nvPr/>
        </p:nvCxnSpPr>
        <p:spPr>
          <a:xfrm rot="10800000">
            <a:off x="1533450" y="2093100"/>
            <a:ext cx="0" cy="258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2" name="Google Shape;852;p40"/>
          <p:cNvCxnSpPr/>
          <p:nvPr/>
        </p:nvCxnSpPr>
        <p:spPr>
          <a:xfrm rot="10800000">
            <a:off x="6584600" y="2080950"/>
            <a:ext cx="0" cy="282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3" name="Google Shape;853;p40"/>
          <p:cNvSpPr txBox="1"/>
          <p:nvPr>
            <p:ph idx="3" type="title"/>
          </p:nvPr>
        </p:nvSpPr>
        <p:spPr>
          <a:xfrm>
            <a:off x="1051200" y="1313475"/>
            <a:ext cx="9645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Page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54" name="Google Shape;854;p40"/>
          <p:cNvSpPr txBox="1"/>
          <p:nvPr>
            <p:ph idx="3" type="title"/>
          </p:nvPr>
        </p:nvSpPr>
        <p:spPr>
          <a:xfrm>
            <a:off x="6189500" y="130692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X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55" name="Google Shape;855;p40"/>
          <p:cNvSpPr txBox="1"/>
          <p:nvPr>
            <p:ph idx="3" type="title"/>
          </p:nvPr>
        </p:nvSpPr>
        <p:spPr>
          <a:xfrm>
            <a:off x="2190300" y="1305900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PC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856" name="Google Shape;856;p40"/>
          <p:cNvCxnSpPr/>
          <p:nvPr/>
        </p:nvCxnSpPr>
        <p:spPr>
          <a:xfrm rot="10800000">
            <a:off x="2585425" y="2079125"/>
            <a:ext cx="3000" cy="2688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7" name="Google Shape;857;p40"/>
          <p:cNvSpPr txBox="1"/>
          <p:nvPr>
            <p:ph idx="3" type="title"/>
          </p:nvPr>
        </p:nvSpPr>
        <p:spPr>
          <a:xfrm>
            <a:off x="7269300" y="130692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858" name="Google Shape;858;p40"/>
          <p:cNvCxnSpPr/>
          <p:nvPr/>
        </p:nvCxnSpPr>
        <p:spPr>
          <a:xfrm rot="10800000">
            <a:off x="7664400" y="2080950"/>
            <a:ext cx="0" cy="282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8" name="Google Shape;848;p40"/>
          <p:cNvSpPr txBox="1"/>
          <p:nvPr>
            <p:ph idx="3" type="title"/>
          </p:nvPr>
        </p:nvSpPr>
        <p:spPr>
          <a:xfrm>
            <a:off x="3439900" y="2381150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CW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50" name="Google Shape;850;p40"/>
          <p:cNvSpPr txBox="1"/>
          <p:nvPr>
            <p:ph idx="3" type="title"/>
          </p:nvPr>
        </p:nvSpPr>
        <p:spPr>
          <a:xfrm>
            <a:off x="4968750" y="3362250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59" name="Google Shape;859;p40"/>
          <p:cNvSpPr/>
          <p:nvPr/>
        </p:nvSpPr>
        <p:spPr>
          <a:xfrm>
            <a:off x="1222950" y="3362250"/>
            <a:ext cx="1585800" cy="758100"/>
          </a:xfrm>
          <a:prstGeom prst="roundRect">
            <a:avLst>
              <a:gd fmla="val 3089" name="adj"/>
            </a:avLst>
          </a:prstGeom>
          <a:noFill/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Lookup Table</a:t>
            </a:r>
            <a:endParaRPr sz="18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860" name="Google Shape;860;p40"/>
          <p:cNvSpPr txBox="1"/>
          <p:nvPr>
            <p:ph idx="3" type="title"/>
          </p:nvPr>
        </p:nvSpPr>
        <p:spPr>
          <a:xfrm>
            <a:off x="3607350" y="1276100"/>
            <a:ext cx="1929300" cy="8178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ALU</a:t>
            </a:r>
            <a:endParaRPr sz="2400">
              <a:solidFill>
                <a:schemeClr val="lt2"/>
              </a:solidFill>
            </a:endParaRPr>
          </a:p>
        </p:txBody>
      </p:sp>
      <p:cxnSp>
        <p:nvCxnSpPr>
          <p:cNvPr id="861" name="Google Shape;861;p40"/>
          <p:cNvCxnSpPr>
            <a:stCxn id="859" idx="3"/>
            <a:endCxn id="850" idx="1"/>
          </p:cNvCxnSpPr>
          <p:nvPr/>
        </p:nvCxnSpPr>
        <p:spPr>
          <a:xfrm>
            <a:off x="2808750" y="3741300"/>
            <a:ext cx="21600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dash"/>
            <a:round/>
            <a:headEnd len="med" w="med" type="stealth"/>
            <a:tailEnd len="med" w="med" type="stealth"/>
          </a:ln>
        </p:spPr>
      </p:cxnSp>
      <p:sp>
        <p:nvSpPr>
          <p:cNvPr id="862" name="Google Shape;862;p40"/>
          <p:cNvSpPr txBox="1"/>
          <p:nvPr/>
        </p:nvSpPr>
        <p:spPr>
          <a:xfrm>
            <a:off x="1158150" y="2408700"/>
            <a:ext cx="171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Program Memory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1"/>
          <p:cNvSpPr/>
          <p:nvPr/>
        </p:nvSpPr>
        <p:spPr>
          <a:xfrm>
            <a:off x="1493150" y="1350850"/>
            <a:ext cx="1109100" cy="10266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ichroma"/>
                <a:ea typeface="Michroma"/>
                <a:cs typeface="Michroma"/>
                <a:sym typeface="Michroma"/>
              </a:rPr>
              <a:t>Fn</a:t>
            </a:r>
            <a:endParaRPr b="1" sz="24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868" name="Google Shape;868;p41"/>
          <p:cNvSpPr/>
          <p:nvPr/>
        </p:nvSpPr>
        <p:spPr>
          <a:xfrm>
            <a:off x="6486750" y="1350850"/>
            <a:ext cx="1109100" cy="5133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ichroma"/>
                <a:ea typeface="Michroma"/>
                <a:cs typeface="Michroma"/>
                <a:sym typeface="Michroma"/>
              </a:rPr>
              <a:t>Fn</a:t>
            </a:r>
            <a:endParaRPr b="1" sz="24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869" name="Google Shape;869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Lookup Table Options</a:t>
            </a:r>
            <a:endParaRPr sz="2400"/>
          </a:p>
        </p:txBody>
      </p:sp>
      <p:sp>
        <p:nvSpPr>
          <p:cNvPr id="870" name="Google Shape;870;p41"/>
          <p:cNvSpPr txBox="1"/>
          <p:nvPr>
            <p:ph idx="1" type="subTitle"/>
          </p:nvPr>
        </p:nvSpPr>
        <p:spPr>
          <a:xfrm>
            <a:off x="768025" y="2571750"/>
            <a:ext cx="2843100" cy="1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8x8-bit addr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Pro</a:t>
            </a:r>
            <a:r>
              <a:rPr lang="en" sz="2400"/>
              <a:t> - simple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Con</a:t>
            </a:r>
            <a:r>
              <a:rPr lang="en" sz="2400"/>
              <a:t> - large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64k per function</a:t>
            </a:r>
            <a:endParaRPr sz="2400"/>
          </a:p>
        </p:txBody>
      </p:sp>
      <p:sp>
        <p:nvSpPr>
          <p:cNvPr id="871" name="Google Shape;871;p41"/>
          <p:cNvSpPr txBox="1"/>
          <p:nvPr>
            <p:ph idx="1" type="subTitle"/>
          </p:nvPr>
        </p:nvSpPr>
        <p:spPr>
          <a:xfrm>
            <a:off x="3245850" y="1864150"/>
            <a:ext cx="2652300" cy="228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4x</a:t>
            </a:r>
            <a:r>
              <a:rPr lang="en" sz="2400"/>
              <a:t>4-bit addr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Pro</a:t>
            </a:r>
            <a:r>
              <a:rPr lang="en" sz="2400"/>
              <a:t> - small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Con</a:t>
            </a:r>
            <a:r>
              <a:rPr lang="en" sz="2400"/>
              <a:t> - complex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2 cycles</a:t>
            </a:r>
            <a:r>
              <a:rPr lang="en" sz="2400"/>
              <a:t>, </a:t>
            </a:r>
            <a:r>
              <a:rPr lang="en" sz="2400"/>
              <a:t>carry</a:t>
            </a:r>
            <a:r>
              <a:rPr lang="en" sz="2400"/>
              <a:t>, </a:t>
            </a:r>
            <a:r>
              <a:rPr lang="en" sz="2400"/>
              <a:t>intermediate result register</a:t>
            </a:r>
            <a:endParaRPr sz="2400"/>
          </a:p>
        </p:txBody>
      </p:sp>
      <p:sp>
        <p:nvSpPr>
          <p:cNvPr id="872" name="Google Shape;872;p41"/>
          <p:cNvSpPr txBox="1"/>
          <p:nvPr>
            <p:ph idx="1" type="subTitle"/>
          </p:nvPr>
        </p:nvSpPr>
        <p:spPr>
          <a:xfrm>
            <a:off x="5715150" y="1864150"/>
            <a:ext cx="2652300" cy="228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8x</a:t>
            </a:r>
            <a:r>
              <a:rPr lang="en" sz="2400"/>
              <a:t>4-bit addr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Trade off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2 cycles, no carry, A is intermediate,</a:t>
            </a:r>
            <a:br>
              <a:rPr lang="en" sz="2400"/>
            </a:br>
            <a:r>
              <a:rPr lang="en" sz="2400"/>
              <a:t>8k per function</a:t>
            </a:r>
            <a:endParaRPr sz="2400"/>
          </a:p>
        </p:txBody>
      </p:sp>
      <p:sp>
        <p:nvSpPr>
          <p:cNvPr id="873" name="Google Shape;873;p41"/>
          <p:cNvSpPr/>
          <p:nvPr/>
        </p:nvSpPr>
        <p:spPr>
          <a:xfrm>
            <a:off x="4297738" y="1350850"/>
            <a:ext cx="493500" cy="5133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ichroma"/>
                <a:ea typeface="Michroma"/>
                <a:cs typeface="Michroma"/>
                <a:sym typeface="Michroma"/>
              </a:rPr>
              <a:t>Fn</a:t>
            </a:r>
            <a:endParaRPr b="1">
              <a:latin typeface="Michroma"/>
              <a:ea typeface="Michroma"/>
              <a:cs typeface="Michroma"/>
              <a:sym typeface="Michr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 8x4 Table </a:t>
            </a:r>
            <a:r>
              <a:rPr lang="en" sz="2400"/>
              <a:t>Addition</a:t>
            </a:r>
            <a:endParaRPr sz="2400"/>
          </a:p>
        </p:txBody>
      </p:sp>
      <p:sp>
        <p:nvSpPr>
          <p:cNvPr id="879" name="Google Shape;879;p42"/>
          <p:cNvSpPr txBox="1"/>
          <p:nvPr>
            <p:ph idx="4294967295" type="title"/>
          </p:nvPr>
        </p:nvSpPr>
        <p:spPr>
          <a:xfrm>
            <a:off x="3981000" y="1282625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9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880" name="Google Shape;880;p42"/>
          <p:cNvSpPr txBox="1"/>
          <p:nvPr>
            <p:ph idx="4294967295" type="title"/>
          </p:nvPr>
        </p:nvSpPr>
        <p:spPr>
          <a:xfrm>
            <a:off x="3390000" y="1282625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2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881" name="Google Shape;881;p42"/>
          <p:cNvSpPr txBox="1"/>
          <p:nvPr>
            <p:ph idx="4294967295" type="title"/>
          </p:nvPr>
        </p:nvSpPr>
        <p:spPr>
          <a:xfrm>
            <a:off x="3981000" y="1855325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8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882" name="Google Shape;882;p42"/>
          <p:cNvSpPr txBox="1"/>
          <p:nvPr>
            <p:ph idx="4294967295" type="title"/>
          </p:nvPr>
        </p:nvSpPr>
        <p:spPr>
          <a:xfrm>
            <a:off x="3981000" y="2428025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1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83" name="Google Shape;883;p42"/>
          <p:cNvSpPr txBox="1"/>
          <p:nvPr>
            <p:ph idx="4294967295" type="title"/>
          </p:nvPr>
        </p:nvSpPr>
        <p:spPr>
          <a:xfrm>
            <a:off x="3390000" y="2428025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3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84" name="Google Shape;884;p42"/>
          <p:cNvSpPr txBox="1"/>
          <p:nvPr>
            <p:ph idx="4294967295" type="title"/>
          </p:nvPr>
        </p:nvSpPr>
        <p:spPr>
          <a:xfrm>
            <a:off x="3390000" y="3000725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5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885" name="Google Shape;885;p42"/>
          <p:cNvSpPr txBox="1"/>
          <p:nvPr>
            <p:ph idx="4294967295" type="title"/>
          </p:nvPr>
        </p:nvSpPr>
        <p:spPr>
          <a:xfrm>
            <a:off x="3981000" y="3573425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1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86" name="Google Shape;886;p42"/>
          <p:cNvSpPr txBox="1"/>
          <p:nvPr>
            <p:ph idx="4294967295" type="title"/>
          </p:nvPr>
        </p:nvSpPr>
        <p:spPr>
          <a:xfrm>
            <a:off x="3390000" y="3573425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8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87" name="Google Shape;887;p42"/>
          <p:cNvSpPr txBox="1"/>
          <p:nvPr/>
        </p:nvSpPr>
        <p:spPr>
          <a:xfrm>
            <a:off x="4727250" y="1864625"/>
            <a:ext cx="149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+L</a:t>
            </a:r>
            <a:endParaRPr b="1" sz="24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888" name="Google Shape;888;p42"/>
          <p:cNvSpPr txBox="1"/>
          <p:nvPr/>
        </p:nvSpPr>
        <p:spPr>
          <a:xfrm>
            <a:off x="4727250" y="2437325"/>
            <a:ext cx="192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A = A + L</a:t>
            </a:r>
            <a:endParaRPr b="1" sz="24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889" name="Google Shape;889;p42"/>
          <p:cNvSpPr txBox="1"/>
          <p:nvPr/>
        </p:nvSpPr>
        <p:spPr>
          <a:xfrm>
            <a:off x="4727250" y="3010025"/>
            <a:ext cx="149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+H&lt;&lt;4</a:t>
            </a:r>
            <a:endParaRPr b="1" sz="24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890" name="Google Shape;890;p42"/>
          <p:cNvSpPr txBox="1"/>
          <p:nvPr/>
        </p:nvSpPr>
        <p:spPr>
          <a:xfrm>
            <a:off x="4727250" y="3582725"/>
            <a:ext cx="332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A = A + H&lt;&lt;4</a:t>
            </a:r>
            <a:endParaRPr b="1" sz="24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891" name="Google Shape;891;p42"/>
          <p:cNvSpPr txBox="1"/>
          <p:nvPr/>
        </p:nvSpPr>
        <p:spPr>
          <a:xfrm>
            <a:off x="1086900" y="2437325"/>
            <a:ext cx="230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Lookup 1 :</a:t>
            </a:r>
            <a:endParaRPr b="1" sz="24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892" name="Google Shape;892;p42"/>
          <p:cNvSpPr txBox="1"/>
          <p:nvPr/>
        </p:nvSpPr>
        <p:spPr>
          <a:xfrm>
            <a:off x="1086900" y="3582725"/>
            <a:ext cx="230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Lookup 2 </a:t>
            </a:r>
            <a:r>
              <a:rPr b="1" lang="en" sz="24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:</a:t>
            </a:r>
            <a:endParaRPr b="1" sz="24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893" name="Google Shape;893;p42"/>
          <p:cNvSpPr txBox="1"/>
          <p:nvPr/>
        </p:nvSpPr>
        <p:spPr>
          <a:xfrm>
            <a:off x="2571750" y="1282625"/>
            <a:ext cx="81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A = </a:t>
            </a:r>
            <a:endParaRPr b="1" sz="24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894" name="Google Shape;894;p42"/>
          <p:cNvSpPr txBox="1"/>
          <p:nvPr/>
        </p:nvSpPr>
        <p:spPr>
          <a:xfrm>
            <a:off x="4727250" y="1291925"/>
            <a:ext cx="106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HL</a:t>
            </a:r>
            <a:r>
              <a:rPr b="1" lang="en" sz="24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 =</a:t>
            </a:r>
            <a:endParaRPr b="1" sz="24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895" name="Google Shape;895;p42"/>
          <p:cNvSpPr txBox="1"/>
          <p:nvPr>
            <p:ph idx="4294967295" type="title"/>
          </p:nvPr>
        </p:nvSpPr>
        <p:spPr>
          <a:xfrm>
            <a:off x="6343200" y="1282625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8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896" name="Google Shape;896;p42"/>
          <p:cNvSpPr txBox="1"/>
          <p:nvPr>
            <p:ph idx="4294967295" type="title"/>
          </p:nvPr>
        </p:nvSpPr>
        <p:spPr>
          <a:xfrm>
            <a:off x="5752200" y="1282625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5</a:t>
            </a:r>
            <a:endParaRPr sz="24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40 Years in the Making</a:t>
            </a:r>
            <a:endParaRPr sz="2400"/>
          </a:p>
        </p:txBody>
      </p:sp>
      <p:sp>
        <p:nvSpPr>
          <p:cNvPr id="630" name="Google Shape;630;p25"/>
          <p:cNvSpPr txBox="1"/>
          <p:nvPr>
            <p:ph idx="1" type="body"/>
          </p:nvPr>
        </p:nvSpPr>
        <p:spPr>
          <a:xfrm>
            <a:off x="872400" y="3070900"/>
            <a:ext cx="77040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2018</a:t>
            </a:r>
            <a:r>
              <a:rPr lang="en" sz="2400"/>
              <a:t> - Gigatron release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2019</a:t>
            </a:r>
            <a:r>
              <a:rPr lang="en" sz="2400"/>
              <a:t> - Novasaur begins</a:t>
            </a:r>
            <a:endParaRPr sz="3000"/>
          </a:p>
        </p:txBody>
      </p:sp>
      <p:pic>
        <p:nvPicPr>
          <p:cNvPr id="631" name="Google Shape;6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5400" y="1553300"/>
            <a:ext cx="10287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375" y="2691425"/>
            <a:ext cx="1619726" cy="131822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25"/>
          <p:cNvSpPr txBox="1"/>
          <p:nvPr>
            <p:ph idx="1" type="body"/>
          </p:nvPr>
        </p:nvSpPr>
        <p:spPr>
          <a:xfrm>
            <a:off x="872400" y="1624763"/>
            <a:ext cx="5563800" cy="1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1979</a:t>
            </a:r>
            <a:r>
              <a:rPr lang="en" sz="2400"/>
              <a:t> - First logic circuit (half adder)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1983/4</a:t>
            </a:r>
            <a:r>
              <a:rPr lang="en" sz="2400"/>
              <a:t> - Original CPU design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1986</a:t>
            </a:r>
            <a:r>
              <a:rPr lang="en" sz="2400"/>
              <a:t> - Digital Systems Engineering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1991</a:t>
            </a:r>
            <a:r>
              <a:rPr lang="en" sz="2400"/>
              <a:t> - Production Engineering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ALU Addressing</a:t>
            </a:r>
            <a:endParaRPr sz="2400"/>
          </a:p>
        </p:txBody>
      </p:sp>
      <p:sp>
        <p:nvSpPr>
          <p:cNvPr id="902" name="Google Shape;902;p43"/>
          <p:cNvSpPr/>
          <p:nvPr/>
        </p:nvSpPr>
        <p:spPr>
          <a:xfrm>
            <a:off x="1158150" y="23521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Program Memory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as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ALU</a:t>
            </a:r>
            <a:endParaRPr b="1" i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903" name="Google Shape;903;p43"/>
          <p:cNvSpPr/>
          <p:nvPr/>
        </p:nvSpPr>
        <p:spPr>
          <a:xfrm>
            <a:off x="6270450" y="23542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Data Memory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cxnSp>
        <p:nvCxnSpPr>
          <p:cNvPr id="904" name="Google Shape;904;p43"/>
          <p:cNvCxnSpPr>
            <a:stCxn id="905" idx="2"/>
            <a:endCxn id="906" idx="3"/>
          </p:cNvCxnSpPr>
          <p:nvPr/>
        </p:nvCxnSpPr>
        <p:spPr>
          <a:xfrm rot="10800000">
            <a:off x="4230050" y="3753325"/>
            <a:ext cx="7335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07" name="Google Shape;907;p43"/>
          <p:cNvCxnSpPr>
            <a:endCxn id="908" idx="2"/>
          </p:cNvCxnSpPr>
          <p:nvPr/>
        </p:nvCxnSpPr>
        <p:spPr>
          <a:xfrm rot="10800000">
            <a:off x="1533450" y="2063988"/>
            <a:ext cx="0" cy="2874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9" name="Google Shape;909;p43"/>
          <p:cNvCxnSpPr/>
          <p:nvPr/>
        </p:nvCxnSpPr>
        <p:spPr>
          <a:xfrm rot="10800000">
            <a:off x="6584600" y="2080950"/>
            <a:ext cx="0" cy="282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5" name="Google Shape;905;p43"/>
          <p:cNvSpPr/>
          <p:nvPr/>
        </p:nvSpPr>
        <p:spPr>
          <a:xfrm>
            <a:off x="4963550" y="3384175"/>
            <a:ext cx="733800" cy="73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</p:txBody>
      </p:sp>
      <p:cxnSp>
        <p:nvCxnSpPr>
          <p:cNvPr id="910" name="Google Shape;910;p43"/>
          <p:cNvCxnSpPr>
            <a:stCxn id="905" idx="6"/>
          </p:cNvCxnSpPr>
          <p:nvPr/>
        </p:nvCxnSpPr>
        <p:spPr>
          <a:xfrm flipH="1" rot="10800000">
            <a:off x="5697350" y="3752725"/>
            <a:ext cx="594000" cy="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911" name="Google Shape;911;p43"/>
          <p:cNvCxnSpPr>
            <a:endCxn id="906" idx="1"/>
          </p:cNvCxnSpPr>
          <p:nvPr/>
        </p:nvCxnSpPr>
        <p:spPr>
          <a:xfrm flipH="1" rot="10800000">
            <a:off x="2886100" y="3753325"/>
            <a:ext cx="553800" cy="90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2" name="Google Shape;912;p43"/>
          <p:cNvCxnSpPr>
            <a:endCxn id="913" idx="1"/>
          </p:cNvCxnSpPr>
          <p:nvPr/>
        </p:nvCxnSpPr>
        <p:spPr>
          <a:xfrm>
            <a:off x="2849500" y="2760200"/>
            <a:ext cx="5904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stealth"/>
            <a:tailEnd len="med" w="med" type="none"/>
          </a:ln>
        </p:spPr>
      </p:cxnSp>
      <p:cxnSp>
        <p:nvCxnSpPr>
          <p:cNvPr id="914" name="Google Shape;914;p43"/>
          <p:cNvCxnSpPr>
            <a:stCxn id="905" idx="1"/>
            <a:endCxn id="905" idx="5"/>
          </p:cNvCxnSpPr>
          <p:nvPr/>
        </p:nvCxnSpPr>
        <p:spPr>
          <a:xfrm>
            <a:off x="5071013" y="3492297"/>
            <a:ext cx="519000" cy="522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5" name="Google Shape;915;p43"/>
          <p:cNvCxnSpPr>
            <a:stCxn id="905" idx="3"/>
            <a:endCxn id="905" idx="7"/>
          </p:cNvCxnSpPr>
          <p:nvPr/>
        </p:nvCxnSpPr>
        <p:spPr>
          <a:xfrm flipH="1" rot="10800000">
            <a:off x="5071013" y="3492353"/>
            <a:ext cx="519000" cy="522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6" name="Google Shape;916;p43"/>
          <p:cNvSpPr txBox="1"/>
          <p:nvPr>
            <p:ph idx="3" type="title"/>
          </p:nvPr>
        </p:nvSpPr>
        <p:spPr>
          <a:xfrm>
            <a:off x="6189500" y="130692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X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17" name="Google Shape;917;p43"/>
          <p:cNvSpPr txBox="1"/>
          <p:nvPr>
            <p:ph idx="3" type="title"/>
          </p:nvPr>
        </p:nvSpPr>
        <p:spPr>
          <a:xfrm>
            <a:off x="2190300" y="1305900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918" name="Google Shape;918;p43"/>
          <p:cNvCxnSpPr/>
          <p:nvPr/>
        </p:nvCxnSpPr>
        <p:spPr>
          <a:xfrm rot="10800000">
            <a:off x="2585400" y="2078925"/>
            <a:ext cx="0" cy="258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9" name="Google Shape;919;p43"/>
          <p:cNvSpPr txBox="1"/>
          <p:nvPr>
            <p:ph idx="3" type="title"/>
          </p:nvPr>
        </p:nvSpPr>
        <p:spPr>
          <a:xfrm>
            <a:off x="7269300" y="130692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920" name="Google Shape;920;p43"/>
          <p:cNvCxnSpPr/>
          <p:nvPr/>
        </p:nvCxnSpPr>
        <p:spPr>
          <a:xfrm rot="10800000">
            <a:off x="7664400" y="2080950"/>
            <a:ext cx="0" cy="282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3" name="Google Shape;913;p43"/>
          <p:cNvSpPr txBox="1"/>
          <p:nvPr>
            <p:ph idx="3" type="title"/>
          </p:nvPr>
        </p:nvSpPr>
        <p:spPr>
          <a:xfrm>
            <a:off x="3439900" y="2381150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CW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6" name="Google Shape;906;p43"/>
          <p:cNvSpPr txBox="1"/>
          <p:nvPr>
            <p:ph idx="3" type="title"/>
          </p:nvPr>
        </p:nvSpPr>
        <p:spPr>
          <a:xfrm>
            <a:off x="3439900" y="337427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921" name="Google Shape;921;p43"/>
          <p:cNvCxnSpPr>
            <a:stCxn id="913" idx="3"/>
            <a:endCxn id="905" idx="1"/>
          </p:cNvCxnSpPr>
          <p:nvPr/>
        </p:nvCxnSpPr>
        <p:spPr>
          <a:xfrm>
            <a:off x="4230100" y="2760200"/>
            <a:ext cx="840900" cy="7320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922" name="Google Shape;922;p43"/>
          <p:cNvCxnSpPr>
            <a:stCxn id="917" idx="3"/>
            <a:endCxn id="905" idx="0"/>
          </p:cNvCxnSpPr>
          <p:nvPr/>
        </p:nvCxnSpPr>
        <p:spPr>
          <a:xfrm>
            <a:off x="2980500" y="1684950"/>
            <a:ext cx="2349900" cy="1699200"/>
          </a:xfrm>
          <a:prstGeom prst="bentConnector2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908" name="Google Shape;908;p43"/>
          <p:cNvSpPr txBox="1"/>
          <p:nvPr>
            <p:ph idx="3" type="title"/>
          </p:nvPr>
        </p:nvSpPr>
        <p:spPr>
          <a:xfrm>
            <a:off x="1138350" y="1305888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23" name="Google Shape;923;p43"/>
          <p:cNvSpPr txBox="1"/>
          <p:nvPr/>
        </p:nvSpPr>
        <p:spPr>
          <a:xfrm>
            <a:off x="1410250" y="2006700"/>
            <a:ext cx="117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-4 bit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924" name="Google Shape;924;p43"/>
          <p:cNvSpPr txBox="1"/>
          <p:nvPr/>
        </p:nvSpPr>
        <p:spPr>
          <a:xfrm>
            <a:off x="2489025" y="2006700"/>
            <a:ext cx="107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-8 bit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925" name="Google Shape;925;p43"/>
          <p:cNvSpPr txBox="1"/>
          <p:nvPr/>
        </p:nvSpPr>
        <p:spPr>
          <a:xfrm>
            <a:off x="2842300" y="2297275"/>
            <a:ext cx="641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|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4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bit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ALU Addressing</a:t>
            </a:r>
            <a:endParaRPr/>
          </a:p>
        </p:txBody>
      </p:sp>
      <p:pic>
        <p:nvPicPr>
          <p:cNvPr id="931" name="Google Shape;9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012" y="1170125"/>
            <a:ext cx="5833978" cy="34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44"/>
          <p:cNvSpPr/>
          <p:nvPr/>
        </p:nvSpPr>
        <p:spPr>
          <a:xfrm>
            <a:off x="4838700" y="2537375"/>
            <a:ext cx="7905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44"/>
          <p:cNvSpPr/>
          <p:nvPr/>
        </p:nvSpPr>
        <p:spPr>
          <a:xfrm>
            <a:off x="4838700" y="1289600"/>
            <a:ext cx="7905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44"/>
          <p:cNvSpPr/>
          <p:nvPr/>
        </p:nvSpPr>
        <p:spPr>
          <a:xfrm>
            <a:off x="2033600" y="2881325"/>
            <a:ext cx="1557300" cy="642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4"/>
          <p:cNvSpPr/>
          <p:nvPr/>
        </p:nvSpPr>
        <p:spPr>
          <a:xfrm>
            <a:off x="3236125" y="1776425"/>
            <a:ext cx="452400" cy="523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4"/>
          <p:cNvSpPr txBox="1"/>
          <p:nvPr>
            <p:ph idx="4294967295" type="title"/>
          </p:nvPr>
        </p:nvSpPr>
        <p:spPr>
          <a:xfrm>
            <a:off x="5662525" y="2509325"/>
            <a:ext cx="15843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B</a:t>
            </a:r>
            <a:r>
              <a:rPr lang="en" sz="2400">
                <a:latin typeface="Cairo"/>
                <a:ea typeface="Cairo"/>
                <a:cs typeface="Cairo"/>
                <a:sym typeface="Cairo"/>
              </a:rPr>
              <a:t> Register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37" name="Google Shape;937;p44"/>
          <p:cNvSpPr txBox="1"/>
          <p:nvPr>
            <p:ph idx="4294967295" type="title"/>
          </p:nvPr>
        </p:nvSpPr>
        <p:spPr>
          <a:xfrm>
            <a:off x="5662525" y="1261550"/>
            <a:ext cx="15843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A Register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38" name="Google Shape;938;p44"/>
          <p:cNvSpPr txBox="1"/>
          <p:nvPr>
            <p:ph idx="4294967295" type="title"/>
          </p:nvPr>
        </p:nvSpPr>
        <p:spPr>
          <a:xfrm>
            <a:off x="2093350" y="3551850"/>
            <a:ext cx="7365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HL</a:t>
            </a:r>
            <a:r>
              <a:rPr lang="en" sz="2400">
                <a:latin typeface="Cairo"/>
                <a:ea typeface="Cairo"/>
                <a:cs typeface="Cairo"/>
                <a:sym typeface="Cairo"/>
              </a:rPr>
              <a:t> Reg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39" name="Google Shape;939;p44"/>
          <p:cNvSpPr txBox="1"/>
          <p:nvPr>
            <p:ph idx="4294967295" type="title"/>
          </p:nvPr>
        </p:nvSpPr>
        <p:spPr>
          <a:xfrm>
            <a:off x="2020100" y="1723925"/>
            <a:ext cx="11274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ALU Func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40" name="Google Shape;940;p44"/>
          <p:cNvSpPr txBox="1"/>
          <p:nvPr>
            <p:ph idx="4294967295" type="title"/>
          </p:nvPr>
        </p:nvSpPr>
        <p:spPr>
          <a:xfrm>
            <a:off x="2829850" y="3551850"/>
            <a:ext cx="7365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HL Sel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ALU Functions</a:t>
            </a:r>
            <a:endParaRPr sz="2400"/>
          </a:p>
        </p:txBody>
      </p:sp>
      <p:sp>
        <p:nvSpPr>
          <p:cNvPr id="946" name="Google Shape;946;p45"/>
          <p:cNvSpPr txBox="1"/>
          <p:nvPr>
            <p:ph idx="1" type="subTitle"/>
          </p:nvPr>
        </p:nvSpPr>
        <p:spPr>
          <a:xfrm>
            <a:off x="4583625" y="1341175"/>
            <a:ext cx="3574200" cy="26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MUL</a:t>
            </a:r>
            <a:r>
              <a:rPr lang="en" sz="2000"/>
              <a:t> - multiply (8=4*4 bits)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DIV</a:t>
            </a:r>
            <a:r>
              <a:rPr lang="en" sz="2000"/>
              <a:t> - divide (4=8/4 bits)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COM</a:t>
            </a:r>
            <a:r>
              <a:rPr lang="en" sz="2000">
                <a:solidFill>
                  <a:schemeClr val="lt2"/>
                </a:solidFill>
              </a:rPr>
              <a:t> - comms state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VID</a:t>
            </a:r>
            <a:r>
              <a:rPr lang="en" sz="2000">
                <a:solidFill>
                  <a:schemeClr val="lt2"/>
                </a:solidFill>
              </a:rPr>
              <a:t> - video timing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FNC</a:t>
            </a:r>
            <a:r>
              <a:rPr lang="en" sz="2000">
                <a:solidFill>
                  <a:schemeClr val="lt2"/>
                </a:solidFill>
              </a:rPr>
              <a:t> - unary functions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FND</a:t>
            </a:r>
            <a:r>
              <a:rPr lang="en" sz="2000">
                <a:solidFill>
                  <a:schemeClr val="lt2"/>
                </a:solidFill>
              </a:rPr>
              <a:t> - unary (8080)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FNE</a:t>
            </a:r>
            <a:r>
              <a:rPr lang="en" sz="2000">
                <a:solidFill>
                  <a:schemeClr val="lt2"/>
                </a:solidFill>
              </a:rPr>
              <a:t> - unary (VM)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FNF</a:t>
            </a:r>
            <a:r>
              <a:rPr lang="en" sz="2000"/>
              <a:t> - unary (default)</a:t>
            </a:r>
            <a:endParaRPr sz="2000"/>
          </a:p>
        </p:txBody>
      </p:sp>
      <p:sp>
        <p:nvSpPr>
          <p:cNvPr id="947" name="Google Shape;947;p45"/>
          <p:cNvSpPr txBox="1"/>
          <p:nvPr>
            <p:ph idx="4" type="subTitle"/>
          </p:nvPr>
        </p:nvSpPr>
        <p:spPr>
          <a:xfrm>
            <a:off x="720000" y="1341175"/>
            <a:ext cx="3574200" cy="26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MV</a:t>
            </a:r>
            <a:r>
              <a:rPr lang="en" sz="2000"/>
              <a:t> - move HL to dest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ADD</a:t>
            </a:r>
            <a:r>
              <a:rPr lang="en" sz="2000"/>
              <a:t> - addition (no carry)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AF</a:t>
            </a:r>
            <a:r>
              <a:rPr lang="en" sz="2000"/>
              <a:t> - arithmetic flags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AND</a:t>
            </a:r>
            <a:r>
              <a:rPr lang="en" sz="2000"/>
              <a:t> - logical AND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OR</a:t>
            </a:r>
            <a:r>
              <a:rPr lang="en" sz="2000"/>
              <a:t> - logical OR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XOR</a:t>
            </a:r>
            <a:r>
              <a:rPr lang="en" sz="2000"/>
              <a:t> - logical XOR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WAV</a:t>
            </a:r>
            <a:r>
              <a:rPr lang="en" sz="2000">
                <a:solidFill>
                  <a:schemeClr val="lt2"/>
                </a:solidFill>
              </a:rPr>
              <a:t> - wave table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DIS</a:t>
            </a:r>
            <a:r>
              <a:rPr lang="en" sz="2000">
                <a:solidFill>
                  <a:schemeClr val="lt2"/>
                </a:solidFill>
              </a:rPr>
              <a:t> - dispatch page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948" name="Google Shape;948;p45"/>
          <p:cNvSpPr txBox="1"/>
          <p:nvPr>
            <p:ph idx="2" type="title"/>
          </p:nvPr>
        </p:nvSpPr>
        <p:spPr>
          <a:xfrm>
            <a:off x="6748625" y="4547900"/>
            <a:ext cx="5685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40</a:t>
            </a:r>
            <a:endParaRPr b="0"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Default Unary Functions</a:t>
            </a:r>
            <a:endParaRPr sz="2400"/>
          </a:p>
        </p:txBody>
      </p:sp>
      <p:sp>
        <p:nvSpPr>
          <p:cNvPr id="954" name="Google Shape;954;p46"/>
          <p:cNvSpPr txBox="1"/>
          <p:nvPr>
            <p:ph idx="1" type="subTitle"/>
          </p:nvPr>
        </p:nvSpPr>
        <p:spPr>
          <a:xfrm>
            <a:off x="4583625" y="1341175"/>
            <a:ext cx="3574200" cy="26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ZERO?</a:t>
            </a:r>
            <a:r>
              <a:rPr lang="en" sz="2000"/>
              <a:t>		A==0?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KERN?</a:t>
            </a:r>
            <a:r>
              <a:rPr lang="en" sz="2000">
                <a:solidFill>
                  <a:schemeClr val="lt2"/>
                </a:solidFill>
              </a:rPr>
              <a:t>		bank==1?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INCLINE</a:t>
            </a:r>
            <a:r>
              <a:rPr lang="en" sz="2000">
                <a:solidFill>
                  <a:schemeClr val="lt2"/>
                </a:solidFill>
              </a:rPr>
              <a:t>		inc VM line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INCBLK</a:t>
            </a:r>
            <a:r>
              <a:rPr lang="en" sz="2000">
                <a:solidFill>
                  <a:schemeClr val="lt2"/>
                </a:solidFill>
              </a:rPr>
              <a:t>		inc VM block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NSR</a:t>
            </a:r>
            <a:r>
              <a:rPr lang="en" sz="2000">
                <a:solidFill>
                  <a:schemeClr val="lt2"/>
                </a:solidFill>
              </a:rPr>
              <a:t>		A&gt;&gt;1 | 0x80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SWAP</a:t>
            </a:r>
            <a:r>
              <a:rPr lang="en" sz="2000">
                <a:solidFill>
                  <a:schemeClr val="lt2"/>
                </a:solidFill>
              </a:rPr>
              <a:t>		AB = BA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REVERSE</a:t>
            </a:r>
            <a:r>
              <a:rPr lang="en" sz="2000">
                <a:solidFill>
                  <a:schemeClr val="lt2"/>
                </a:solidFill>
              </a:rPr>
              <a:t>	reverse bits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AUDIO</a:t>
            </a:r>
            <a:r>
              <a:rPr lang="en" sz="2000">
                <a:solidFill>
                  <a:schemeClr val="lt2"/>
                </a:solidFill>
              </a:rPr>
              <a:t>		flip sign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955" name="Google Shape;955;p46"/>
          <p:cNvSpPr txBox="1"/>
          <p:nvPr>
            <p:ph idx="4" type="subTitle"/>
          </p:nvPr>
        </p:nvSpPr>
        <p:spPr>
          <a:xfrm>
            <a:off x="720000" y="1341175"/>
            <a:ext cx="3574200" cy="26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IDEN</a:t>
            </a:r>
            <a:r>
              <a:rPr lang="en" sz="2000"/>
              <a:t>	A = 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INC</a:t>
            </a:r>
            <a:r>
              <a:rPr lang="en" sz="2000"/>
              <a:t>		A = A + 1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INC2</a:t>
            </a:r>
            <a:r>
              <a:rPr lang="en" sz="2000"/>
              <a:t>	A = A + 2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DEC</a:t>
            </a:r>
            <a:r>
              <a:rPr lang="en" sz="2000"/>
              <a:t>		A = A - 1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1COM</a:t>
            </a:r>
            <a:r>
              <a:rPr lang="en" sz="2000"/>
              <a:t>	A = !A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2COM</a:t>
            </a:r>
            <a:r>
              <a:rPr lang="en" sz="2000"/>
              <a:t>	A = -A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LSR</a:t>
            </a:r>
            <a:r>
              <a:rPr lang="en" sz="2000"/>
              <a:t>		A = A &gt;&gt; 1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LSL</a:t>
            </a:r>
            <a:r>
              <a:rPr lang="en" sz="2000"/>
              <a:t>		A = A &lt;&lt; 1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Execution State Machine</a:t>
            </a:r>
            <a:endParaRPr/>
          </a:p>
        </p:txBody>
      </p:sp>
      <p:pic>
        <p:nvPicPr>
          <p:cNvPr id="961" name="Google Shape;96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012" y="1170125"/>
            <a:ext cx="5833978" cy="34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47"/>
          <p:cNvSpPr/>
          <p:nvPr/>
        </p:nvSpPr>
        <p:spPr>
          <a:xfrm>
            <a:off x="2009775" y="3270775"/>
            <a:ext cx="9336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7"/>
          <p:cNvSpPr txBox="1"/>
          <p:nvPr>
            <p:ph idx="4294967295" type="title"/>
          </p:nvPr>
        </p:nvSpPr>
        <p:spPr>
          <a:xfrm>
            <a:off x="2943375" y="3242725"/>
            <a:ext cx="27288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Generic Array Logic</a:t>
            </a:r>
            <a:endParaRPr sz="24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(16R4 circa 1978)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Execution Sequence</a:t>
            </a:r>
            <a:endParaRPr sz="2400"/>
          </a:p>
        </p:txBody>
      </p:sp>
      <p:sp>
        <p:nvSpPr>
          <p:cNvPr id="969" name="Google Shape;969;p48"/>
          <p:cNvSpPr/>
          <p:nvPr/>
        </p:nvSpPr>
        <p:spPr>
          <a:xfrm>
            <a:off x="951425" y="2087825"/>
            <a:ext cx="1491600" cy="20604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Read control word from </a:t>
            </a:r>
            <a:r>
              <a:rPr b="1" lang="en" sz="2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Program Memory</a:t>
            </a:r>
            <a:endParaRPr b="1" sz="20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70" name="Google Shape;970;p48"/>
          <p:cNvSpPr/>
          <p:nvPr/>
        </p:nvSpPr>
        <p:spPr>
          <a:xfrm>
            <a:off x="2867950" y="2087700"/>
            <a:ext cx="1491600" cy="20604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Decode</a:t>
            </a:r>
            <a:endParaRPr sz="20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and</a:t>
            </a:r>
            <a:endParaRPr b="1" sz="20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Read data from </a:t>
            </a:r>
            <a:endParaRPr sz="20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Data Memory</a:t>
            </a:r>
            <a:endParaRPr b="1" sz="20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71" name="Google Shape;971;p48"/>
          <p:cNvSpPr/>
          <p:nvPr/>
        </p:nvSpPr>
        <p:spPr>
          <a:xfrm>
            <a:off x="4784475" y="2087700"/>
            <a:ext cx="1491600" cy="20604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Read ALU </a:t>
            </a:r>
            <a:r>
              <a:rPr b="1" lang="en" sz="2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or</a:t>
            </a:r>
            <a:r>
              <a:rPr lang="en" sz="2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 immediate value from </a:t>
            </a:r>
            <a:r>
              <a:rPr b="1" lang="en" sz="2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Program Memory</a:t>
            </a:r>
            <a:endParaRPr sz="20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72" name="Google Shape;972;p48"/>
          <p:cNvSpPr/>
          <p:nvPr/>
        </p:nvSpPr>
        <p:spPr>
          <a:xfrm>
            <a:off x="6701000" y="2087825"/>
            <a:ext cx="1491600" cy="20604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Write result to register and/or </a:t>
            </a:r>
            <a:r>
              <a:rPr b="1" lang="en" sz="2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Data Memory</a:t>
            </a:r>
            <a:endParaRPr b="1" sz="20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73" name="Google Shape;973;p48"/>
          <p:cNvSpPr/>
          <p:nvPr/>
        </p:nvSpPr>
        <p:spPr>
          <a:xfrm>
            <a:off x="951425" y="135765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ichroma"/>
                <a:ea typeface="Michroma"/>
                <a:cs typeface="Michroma"/>
                <a:sym typeface="Michroma"/>
              </a:rPr>
              <a:t>FETCH</a:t>
            </a:r>
            <a:endParaRPr b="1" sz="20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974" name="Google Shape;974;p48"/>
          <p:cNvSpPr/>
          <p:nvPr/>
        </p:nvSpPr>
        <p:spPr>
          <a:xfrm>
            <a:off x="2867950" y="135765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ichroma"/>
                <a:ea typeface="Michroma"/>
                <a:cs typeface="Michroma"/>
                <a:sym typeface="Michroma"/>
              </a:rPr>
              <a:t>READ</a:t>
            </a:r>
            <a:endParaRPr b="1" sz="20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975" name="Google Shape;975;p48"/>
          <p:cNvSpPr/>
          <p:nvPr/>
        </p:nvSpPr>
        <p:spPr>
          <a:xfrm>
            <a:off x="4784475" y="135765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ichroma"/>
                <a:ea typeface="Michroma"/>
                <a:cs typeface="Michroma"/>
                <a:sym typeface="Michroma"/>
              </a:rPr>
              <a:t>EXECUTE</a:t>
            </a:r>
            <a:endParaRPr b="1" sz="15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976" name="Google Shape;976;p48"/>
          <p:cNvSpPr/>
          <p:nvPr/>
        </p:nvSpPr>
        <p:spPr>
          <a:xfrm>
            <a:off x="6701000" y="135765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ichroma"/>
                <a:ea typeface="Michroma"/>
                <a:cs typeface="Michroma"/>
                <a:sym typeface="Michroma"/>
              </a:rPr>
              <a:t>WRITE</a:t>
            </a:r>
            <a:endParaRPr b="1" sz="2000">
              <a:latin typeface="Michroma"/>
              <a:ea typeface="Michroma"/>
              <a:cs typeface="Michroma"/>
              <a:sym typeface="Michroma"/>
            </a:endParaRPr>
          </a:p>
        </p:txBody>
      </p:sp>
      <p:cxnSp>
        <p:nvCxnSpPr>
          <p:cNvPr id="977" name="Google Shape;977;p48"/>
          <p:cNvCxnSpPr>
            <a:stCxn id="971" idx="2"/>
            <a:endCxn id="972" idx="2"/>
          </p:cNvCxnSpPr>
          <p:nvPr/>
        </p:nvCxnSpPr>
        <p:spPr>
          <a:xfrm flipH="1" rot="-5400000">
            <a:off x="6488175" y="3190200"/>
            <a:ext cx="600" cy="1916400"/>
          </a:xfrm>
          <a:prstGeom prst="bentConnector3">
            <a:avLst>
              <a:gd fmla="val 59895833" name="adj1"/>
            </a:avLst>
          </a:prstGeom>
          <a:noFill/>
          <a:ln cap="flat" cmpd="sng" w="38100">
            <a:solidFill>
              <a:schemeClr val="lt2"/>
            </a:solidFill>
            <a:prstDash val="dash"/>
            <a:round/>
            <a:headEnd len="med" w="med" type="stealth"/>
            <a:tailEnd len="med" w="med" type="none"/>
          </a:ln>
        </p:spPr>
      </p:cxnSp>
      <p:sp>
        <p:nvSpPr>
          <p:cNvPr id="978" name="Google Shape;978;p48"/>
          <p:cNvSpPr txBox="1"/>
          <p:nvPr/>
        </p:nvSpPr>
        <p:spPr>
          <a:xfrm>
            <a:off x="6178875" y="4112238"/>
            <a:ext cx="61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x2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979" name="Google Shape;979;p48"/>
          <p:cNvSpPr txBox="1"/>
          <p:nvPr/>
        </p:nvSpPr>
        <p:spPr>
          <a:xfrm>
            <a:off x="951425" y="4112250"/>
            <a:ext cx="3408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Single CPU  cycle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cxnSp>
        <p:nvCxnSpPr>
          <p:cNvPr id="980" name="Google Shape;980;p48"/>
          <p:cNvCxnSpPr>
            <a:stCxn id="981" idx="2"/>
          </p:cNvCxnSpPr>
          <p:nvPr/>
        </p:nvCxnSpPr>
        <p:spPr>
          <a:xfrm rot="10800000">
            <a:off x="1235500" y="4543325"/>
            <a:ext cx="28401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dash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Memory Concurrency</a:t>
            </a:r>
            <a:endParaRPr sz="2400"/>
          </a:p>
        </p:txBody>
      </p:sp>
      <p:sp>
        <p:nvSpPr>
          <p:cNvPr id="987" name="Google Shape;987;p49"/>
          <p:cNvSpPr/>
          <p:nvPr/>
        </p:nvSpPr>
        <p:spPr>
          <a:xfrm>
            <a:off x="951425" y="2087825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ROM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88" name="Google Shape;988;p49"/>
          <p:cNvSpPr/>
          <p:nvPr/>
        </p:nvSpPr>
        <p:spPr>
          <a:xfrm>
            <a:off x="2867950" y="208770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RAM</a:t>
            </a:r>
            <a:endParaRPr b="1" sz="24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89" name="Google Shape;989;p49"/>
          <p:cNvSpPr/>
          <p:nvPr/>
        </p:nvSpPr>
        <p:spPr>
          <a:xfrm>
            <a:off x="4784475" y="208770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ROM</a:t>
            </a:r>
            <a:endParaRPr sz="24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90" name="Google Shape;990;p49"/>
          <p:cNvSpPr/>
          <p:nvPr/>
        </p:nvSpPr>
        <p:spPr>
          <a:xfrm>
            <a:off x="6701000" y="2087825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RAM</a:t>
            </a:r>
            <a:endParaRPr b="1" sz="24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91" name="Google Shape;991;p49"/>
          <p:cNvSpPr/>
          <p:nvPr/>
        </p:nvSpPr>
        <p:spPr>
          <a:xfrm>
            <a:off x="951425" y="135765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ichroma"/>
                <a:ea typeface="Michroma"/>
                <a:cs typeface="Michroma"/>
                <a:sym typeface="Michroma"/>
              </a:rPr>
              <a:t>FETCH</a:t>
            </a:r>
            <a:endParaRPr b="1" sz="20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992" name="Google Shape;992;p49"/>
          <p:cNvSpPr/>
          <p:nvPr/>
        </p:nvSpPr>
        <p:spPr>
          <a:xfrm>
            <a:off x="2867950" y="135765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ichroma"/>
                <a:ea typeface="Michroma"/>
                <a:cs typeface="Michroma"/>
                <a:sym typeface="Michroma"/>
              </a:rPr>
              <a:t>READ</a:t>
            </a:r>
            <a:endParaRPr b="1" sz="20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993" name="Google Shape;993;p49"/>
          <p:cNvSpPr/>
          <p:nvPr/>
        </p:nvSpPr>
        <p:spPr>
          <a:xfrm>
            <a:off x="4784475" y="135765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ichroma"/>
                <a:ea typeface="Michroma"/>
                <a:cs typeface="Michroma"/>
                <a:sym typeface="Michroma"/>
              </a:rPr>
              <a:t>EXECUTE</a:t>
            </a:r>
            <a:endParaRPr b="1" sz="15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994" name="Google Shape;994;p49"/>
          <p:cNvSpPr/>
          <p:nvPr/>
        </p:nvSpPr>
        <p:spPr>
          <a:xfrm>
            <a:off x="6701000" y="135765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ichroma"/>
                <a:ea typeface="Michroma"/>
                <a:cs typeface="Michroma"/>
                <a:sym typeface="Michroma"/>
              </a:rPr>
              <a:t>WRITE</a:t>
            </a:r>
            <a:endParaRPr b="1" sz="20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995" name="Google Shape;995;p49"/>
          <p:cNvSpPr/>
          <p:nvPr/>
        </p:nvSpPr>
        <p:spPr>
          <a:xfrm>
            <a:off x="951400" y="3548175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RAM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96" name="Google Shape;996;p49"/>
          <p:cNvSpPr/>
          <p:nvPr/>
        </p:nvSpPr>
        <p:spPr>
          <a:xfrm>
            <a:off x="2867925" y="354805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ROM</a:t>
            </a:r>
            <a:endParaRPr b="1" sz="24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97" name="Google Shape;997;p49"/>
          <p:cNvSpPr/>
          <p:nvPr/>
        </p:nvSpPr>
        <p:spPr>
          <a:xfrm>
            <a:off x="4784450" y="354805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RAM</a:t>
            </a:r>
            <a:endParaRPr sz="24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98" name="Google Shape;998;p49"/>
          <p:cNvSpPr/>
          <p:nvPr/>
        </p:nvSpPr>
        <p:spPr>
          <a:xfrm>
            <a:off x="6700975" y="3548175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ROM</a:t>
            </a:r>
            <a:endParaRPr b="1" sz="24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99" name="Google Shape;999;p49"/>
          <p:cNvSpPr/>
          <p:nvPr/>
        </p:nvSpPr>
        <p:spPr>
          <a:xfrm>
            <a:off x="951400" y="281800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ichroma"/>
                <a:ea typeface="Michroma"/>
                <a:cs typeface="Michroma"/>
                <a:sym typeface="Michroma"/>
              </a:rPr>
              <a:t>READ</a:t>
            </a:r>
            <a:endParaRPr b="1" sz="20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00" name="Google Shape;1000;p49"/>
          <p:cNvSpPr/>
          <p:nvPr/>
        </p:nvSpPr>
        <p:spPr>
          <a:xfrm>
            <a:off x="2867925" y="281800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ichroma"/>
                <a:ea typeface="Michroma"/>
                <a:cs typeface="Michroma"/>
                <a:sym typeface="Michroma"/>
              </a:rPr>
              <a:t>LOOKUP</a:t>
            </a:r>
            <a:endParaRPr b="1" sz="17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01" name="Google Shape;1001;p49"/>
          <p:cNvSpPr/>
          <p:nvPr/>
        </p:nvSpPr>
        <p:spPr>
          <a:xfrm>
            <a:off x="4784450" y="281800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ichroma"/>
                <a:ea typeface="Michroma"/>
                <a:cs typeface="Michroma"/>
                <a:sym typeface="Michroma"/>
              </a:rPr>
              <a:t>READ</a:t>
            </a:r>
            <a:endParaRPr b="1" sz="200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02" name="Google Shape;1002;p49"/>
          <p:cNvSpPr/>
          <p:nvPr/>
        </p:nvSpPr>
        <p:spPr>
          <a:xfrm>
            <a:off x="6700975" y="2818000"/>
            <a:ext cx="1491600" cy="521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ichroma"/>
                <a:ea typeface="Michroma"/>
                <a:cs typeface="Michroma"/>
                <a:sym typeface="Michroma"/>
              </a:rPr>
              <a:t>N/A</a:t>
            </a:r>
            <a:endParaRPr b="1" sz="2000">
              <a:latin typeface="Michroma"/>
              <a:ea typeface="Michroma"/>
              <a:cs typeface="Michroma"/>
              <a:sym typeface="Michr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Introducing the ‘’ </a:t>
            </a:r>
            <a:r>
              <a:rPr lang="en" sz="2400"/>
              <a:t>GPU ’’</a:t>
            </a:r>
            <a:endParaRPr sz="2400"/>
          </a:p>
        </p:txBody>
      </p:sp>
      <p:sp>
        <p:nvSpPr>
          <p:cNvPr id="1008" name="Google Shape;1008;p50"/>
          <p:cNvSpPr txBox="1"/>
          <p:nvPr>
            <p:ph idx="4294967295" type="body"/>
          </p:nvPr>
        </p:nvSpPr>
        <p:spPr>
          <a:xfrm>
            <a:off x="720000" y="1355000"/>
            <a:ext cx="7704000" cy="31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Transparent DMA </a:t>
            </a:r>
            <a:r>
              <a:rPr lang="en" sz="2400"/>
              <a:t>- read RAM while CPU reads ROM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</a:t>
            </a:r>
            <a:r>
              <a:rPr b="1" lang="en" sz="2400"/>
              <a:t> Horizontal</a:t>
            </a:r>
            <a:r>
              <a:rPr lang="en" sz="2400"/>
              <a:t> counter and </a:t>
            </a:r>
            <a:r>
              <a:rPr b="1" lang="en" sz="2400"/>
              <a:t>Vertical</a:t>
            </a:r>
            <a:r>
              <a:rPr lang="en" sz="2400"/>
              <a:t> index register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Graphics Mode</a:t>
            </a:r>
            <a:r>
              <a:rPr lang="en" sz="2400"/>
              <a:t> - one byte per pixel (256 colors)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Text Mode</a:t>
            </a:r>
            <a:r>
              <a:rPr lang="en" sz="2400"/>
              <a:t> - two bytes per char (ASCII, 8 colors)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Read character code point from </a:t>
            </a:r>
            <a:r>
              <a:rPr b="1" lang="en" sz="2400"/>
              <a:t>RAM</a:t>
            </a:r>
            <a:endParaRPr b="1"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Lookup glyph data in </a:t>
            </a:r>
            <a:r>
              <a:rPr b="1" lang="en" sz="2400"/>
              <a:t>ROM</a:t>
            </a:r>
            <a:r>
              <a:rPr lang="en" sz="2400"/>
              <a:t> → shift register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Read FG/BG/Font value from </a:t>
            </a:r>
            <a:r>
              <a:rPr b="1" lang="en" sz="2400"/>
              <a:t>RAM</a:t>
            </a:r>
            <a:endParaRPr b="1"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51"/>
          <p:cNvSpPr txBox="1"/>
          <p:nvPr/>
        </p:nvSpPr>
        <p:spPr>
          <a:xfrm>
            <a:off x="2489025" y="2006700"/>
            <a:ext cx="107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-8 bit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14" name="Google Shape;1014;p51"/>
          <p:cNvSpPr txBox="1"/>
          <p:nvPr/>
        </p:nvSpPr>
        <p:spPr>
          <a:xfrm>
            <a:off x="1410250" y="2006700"/>
            <a:ext cx="117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-5 bit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15" name="Google Shape;1015;p5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GPU</a:t>
            </a:r>
            <a:r>
              <a:rPr lang="en" sz="2400"/>
              <a:t> Addressing</a:t>
            </a:r>
            <a:endParaRPr sz="2400"/>
          </a:p>
        </p:txBody>
      </p:sp>
      <p:sp>
        <p:nvSpPr>
          <p:cNvPr id="1016" name="Google Shape;1016;p51"/>
          <p:cNvSpPr/>
          <p:nvPr/>
        </p:nvSpPr>
        <p:spPr>
          <a:xfrm>
            <a:off x="1158150" y="23521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Program Memory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as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FONT</a:t>
            </a:r>
            <a:endParaRPr b="1" sz="24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17" name="Google Shape;1017;p51"/>
          <p:cNvSpPr/>
          <p:nvPr/>
        </p:nvSpPr>
        <p:spPr>
          <a:xfrm>
            <a:off x="6270450" y="23542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BANK 0</a:t>
            </a: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 as</a:t>
            </a: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 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Video</a:t>
            </a: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 Memory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cxnSp>
        <p:nvCxnSpPr>
          <p:cNvPr id="1018" name="Google Shape;1018;p51"/>
          <p:cNvCxnSpPr>
            <a:stCxn id="1019" idx="3"/>
          </p:cNvCxnSpPr>
          <p:nvPr/>
        </p:nvCxnSpPr>
        <p:spPr>
          <a:xfrm>
            <a:off x="5645375" y="3757825"/>
            <a:ext cx="631500" cy="45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020" name="Google Shape;1020;p51"/>
          <p:cNvCxnSpPr>
            <a:endCxn id="1021" idx="2"/>
          </p:cNvCxnSpPr>
          <p:nvPr/>
        </p:nvCxnSpPr>
        <p:spPr>
          <a:xfrm rot="10800000">
            <a:off x="1533450" y="2063988"/>
            <a:ext cx="0" cy="2874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2" name="Google Shape;1022;p51"/>
          <p:cNvCxnSpPr/>
          <p:nvPr/>
        </p:nvCxnSpPr>
        <p:spPr>
          <a:xfrm rot="10800000">
            <a:off x="6584600" y="2080950"/>
            <a:ext cx="0" cy="282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3" name="Google Shape;1023;p51"/>
          <p:cNvSpPr txBox="1"/>
          <p:nvPr>
            <p:ph idx="3" type="title"/>
          </p:nvPr>
        </p:nvSpPr>
        <p:spPr>
          <a:xfrm>
            <a:off x="6189500" y="130692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24" name="Google Shape;1024;p51"/>
          <p:cNvSpPr txBox="1"/>
          <p:nvPr>
            <p:ph idx="3" type="title"/>
          </p:nvPr>
        </p:nvSpPr>
        <p:spPr>
          <a:xfrm>
            <a:off x="2190300" y="1305900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025" name="Google Shape;1025;p51"/>
          <p:cNvCxnSpPr/>
          <p:nvPr/>
        </p:nvCxnSpPr>
        <p:spPr>
          <a:xfrm rot="10800000">
            <a:off x="2585425" y="2078775"/>
            <a:ext cx="3000" cy="273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6" name="Google Shape;1026;p51"/>
          <p:cNvSpPr txBox="1"/>
          <p:nvPr>
            <p:ph idx="3" type="title"/>
          </p:nvPr>
        </p:nvSpPr>
        <p:spPr>
          <a:xfrm>
            <a:off x="7269300" y="130692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V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027" name="Google Shape;1027;p51"/>
          <p:cNvCxnSpPr/>
          <p:nvPr/>
        </p:nvCxnSpPr>
        <p:spPr>
          <a:xfrm rot="10800000">
            <a:off x="7664400" y="2080950"/>
            <a:ext cx="0" cy="282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8" name="Google Shape;1028;p51"/>
          <p:cNvCxnSpPr/>
          <p:nvPr/>
        </p:nvCxnSpPr>
        <p:spPr>
          <a:xfrm>
            <a:off x="2991750" y="1679700"/>
            <a:ext cx="3285300" cy="1049100"/>
          </a:xfrm>
          <a:prstGeom prst="bentConnector3">
            <a:avLst>
              <a:gd fmla="val 82752" name="adj1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021" name="Google Shape;1021;p51"/>
          <p:cNvSpPr txBox="1"/>
          <p:nvPr>
            <p:ph idx="3" type="title"/>
          </p:nvPr>
        </p:nvSpPr>
        <p:spPr>
          <a:xfrm>
            <a:off x="1138350" y="1305888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19" name="Google Shape;1019;p51"/>
          <p:cNvSpPr txBox="1"/>
          <p:nvPr>
            <p:ph idx="3" type="title"/>
          </p:nvPr>
        </p:nvSpPr>
        <p:spPr>
          <a:xfrm>
            <a:off x="4855175" y="337877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029" name="Google Shape;1029;p51"/>
          <p:cNvCxnSpPr>
            <a:stCxn id="1030" idx="6"/>
            <a:endCxn id="1019" idx="1"/>
          </p:cNvCxnSpPr>
          <p:nvPr/>
        </p:nvCxnSpPr>
        <p:spPr>
          <a:xfrm flipH="1" rot="10800000">
            <a:off x="4201775" y="3757825"/>
            <a:ext cx="653400" cy="21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1031" name="Google Shape;1031;p51"/>
          <p:cNvCxnSpPr>
            <a:endCxn id="1032" idx="1"/>
          </p:cNvCxnSpPr>
          <p:nvPr/>
        </p:nvCxnSpPr>
        <p:spPr>
          <a:xfrm flipH="1" rot="10800000">
            <a:off x="2886100" y="3753325"/>
            <a:ext cx="553800" cy="90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2" name="Google Shape;1032;p51"/>
          <p:cNvSpPr txBox="1"/>
          <p:nvPr>
            <p:ph idx="3" type="title"/>
          </p:nvPr>
        </p:nvSpPr>
        <p:spPr>
          <a:xfrm>
            <a:off x="3439900" y="3374275"/>
            <a:ext cx="790200" cy="7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033" name="Google Shape;1033;p51"/>
          <p:cNvCxnSpPr>
            <a:endCxn id="1019" idx="0"/>
          </p:cNvCxnSpPr>
          <p:nvPr/>
        </p:nvCxnSpPr>
        <p:spPr>
          <a:xfrm>
            <a:off x="2917475" y="2737675"/>
            <a:ext cx="2332800" cy="641100"/>
          </a:xfrm>
          <a:prstGeom prst="bentConnector2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034" name="Google Shape;1034;p51"/>
          <p:cNvSpPr txBox="1"/>
          <p:nvPr/>
        </p:nvSpPr>
        <p:spPr>
          <a:xfrm>
            <a:off x="2842300" y="2297275"/>
            <a:ext cx="1078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|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2 bit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Google Shape;103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013" y="1170125"/>
            <a:ext cx="5833978" cy="34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5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GPU Addressing</a:t>
            </a:r>
            <a:endParaRPr/>
          </a:p>
        </p:txBody>
      </p:sp>
      <p:sp>
        <p:nvSpPr>
          <p:cNvPr id="1041" name="Google Shape;1041;p52"/>
          <p:cNvSpPr/>
          <p:nvPr/>
        </p:nvSpPr>
        <p:spPr>
          <a:xfrm>
            <a:off x="5529275" y="1666875"/>
            <a:ext cx="1583400" cy="1419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52"/>
          <p:cNvSpPr/>
          <p:nvPr/>
        </p:nvSpPr>
        <p:spPr>
          <a:xfrm>
            <a:off x="5529175" y="3333750"/>
            <a:ext cx="847800" cy="642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52"/>
          <p:cNvSpPr txBox="1"/>
          <p:nvPr>
            <p:ph idx="4294967295" type="title"/>
          </p:nvPr>
        </p:nvSpPr>
        <p:spPr>
          <a:xfrm>
            <a:off x="3819550" y="1733450"/>
            <a:ext cx="1599600" cy="4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H Counter</a:t>
            </a:r>
            <a:r>
              <a:rPr lang="en" sz="2400">
                <a:latin typeface="Cairo"/>
                <a:ea typeface="Cairo"/>
                <a:cs typeface="Cairo"/>
                <a:sym typeface="Cairo"/>
              </a:rPr>
              <a:t> 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44" name="Google Shape;1044;p52"/>
          <p:cNvSpPr txBox="1"/>
          <p:nvPr>
            <p:ph idx="4294967295" type="title"/>
          </p:nvPr>
        </p:nvSpPr>
        <p:spPr>
          <a:xfrm>
            <a:off x="3819550" y="2147750"/>
            <a:ext cx="1599600" cy="4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V</a:t>
            </a:r>
            <a:r>
              <a:rPr lang="en" sz="2400">
                <a:latin typeface="Cairo"/>
                <a:ea typeface="Cairo"/>
                <a:cs typeface="Cairo"/>
                <a:sym typeface="Cairo"/>
              </a:rPr>
              <a:t> Register 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45" name="Google Shape;1045;p52"/>
          <p:cNvSpPr txBox="1"/>
          <p:nvPr>
            <p:ph idx="4294967295" type="title"/>
          </p:nvPr>
        </p:nvSpPr>
        <p:spPr>
          <a:xfrm>
            <a:off x="3519502" y="2562050"/>
            <a:ext cx="1899600" cy="4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S/F</a:t>
            </a:r>
            <a:r>
              <a:rPr lang="en" sz="2400">
                <a:latin typeface="Cairo"/>
                <a:ea typeface="Cairo"/>
                <a:cs typeface="Cairo"/>
                <a:sym typeface="Cairo"/>
              </a:rPr>
              <a:t> Register 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46" name="Google Shape;1046;p52"/>
          <p:cNvSpPr txBox="1"/>
          <p:nvPr>
            <p:ph idx="4294967295" type="title"/>
          </p:nvPr>
        </p:nvSpPr>
        <p:spPr>
          <a:xfrm>
            <a:off x="3819550" y="3448050"/>
            <a:ext cx="1599600" cy="4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G</a:t>
            </a:r>
            <a:r>
              <a:rPr lang="en" sz="2400">
                <a:latin typeface="Cairo"/>
                <a:ea typeface="Cairo"/>
                <a:cs typeface="Cairo"/>
                <a:sym typeface="Cairo"/>
              </a:rPr>
              <a:t> Register 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Novasaur Rev ‘0’</a:t>
            </a:r>
            <a:endParaRPr sz="2400"/>
          </a:p>
        </p:txBody>
      </p:sp>
      <p:pic>
        <p:nvPicPr>
          <p:cNvPr id="639" name="Google Shape;6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851" y="1170125"/>
            <a:ext cx="7250289" cy="34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256k </a:t>
            </a:r>
            <a:r>
              <a:rPr lang="en" sz="2400"/>
              <a:t>ROM Memory Map</a:t>
            </a:r>
            <a:endParaRPr sz="2400"/>
          </a:p>
        </p:txBody>
      </p:sp>
      <p:sp>
        <p:nvSpPr>
          <p:cNvPr id="1052" name="Google Shape;1052;p53"/>
          <p:cNvSpPr/>
          <p:nvPr/>
        </p:nvSpPr>
        <p:spPr>
          <a:xfrm>
            <a:off x="1058225" y="19373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Program</a:t>
            </a:r>
            <a:endParaRPr b="1" sz="20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64k</a:t>
            </a:r>
            <a:endParaRPr b="1" sz="24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53" name="Google Shape;1053;p53"/>
          <p:cNvSpPr/>
          <p:nvPr/>
        </p:nvSpPr>
        <p:spPr>
          <a:xfrm>
            <a:off x="2815113" y="19373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Storage</a:t>
            </a:r>
            <a:endParaRPr b="1" sz="20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64k</a:t>
            </a:r>
            <a:endParaRPr b="1" sz="24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54" name="Google Shape;1054;p53"/>
          <p:cNvSpPr/>
          <p:nvPr/>
        </p:nvSpPr>
        <p:spPr>
          <a:xfrm>
            <a:off x="6328875" y="19373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ALU</a:t>
            </a:r>
            <a:endParaRPr b="1" sz="24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low</a:t>
            </a:r>
            <a:endParaRPr b="1" sz="24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55" name="Google Shape;1055;p53"/>
          <p:cNvSpPr/>
          <p:nvPr/>
        </p:nvSpPr>
        <p:spPr>
          <a:xfrm>
            <a:off x="4572000" y="2848150"/>
            <a:ext cx="1715400" cy="9108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Font</a:t>
            </a:r>
            <a:endParaRPr b="1" i="1" sz="18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56" name="Google Shape;1056;p53"/>
          <p:cNvSpPr/>
          <p:nvPr/>
        </p:nvSpPr>
        <p:spPr>
          <a:xfrm>
            <a:off x="4572000" y="1937350"/>
            <a:ext cx="1715400" cy="9108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ALU</a:t>
            </a:r>
            <a:endParaRPr b="1" sz="24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high</a:t>
            </a:r>
            <a:endParaRPr b="1" sz="24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57" name="Google Shape;1057;p53"/>
          <p:cNvSpPr txBox="1"/>
          <p:nvPr/>
        </p:nvSpPr>
        <p:spPr>
          <a:xfrm>
            <a:off x="1176125" y="1381225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0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58" name="Google Shape;1058;p53"/>
          <p:cNvSpPr txBox="1"/>
          <p:nvPr/>
        </p:nvSpPr>
        <p:spPr>
          <a:xfrm>
            <a:off x="2933025" y="1381225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1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59" name="Google Shape;1059;p53"/>
          <p:cNvSpPr txBox="1"/>
          <p:nvPr/>
        </p:nvSpPr>
        <p:spPr>
          <a:xfrm>
            <a:off x="4689925" y="1381225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2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60" name="Google Shape;1060;p53"/>
          <p:cNvSpPr txBox="1"/>
          <p:nvPr/>
        </p:nvSpPr>
        <p:spPr>
          <a:xfrm>
            <a:off x="6446825" y="1381225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3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Input/Output</a:t>
            </a:r>
            <a:endParaRPr/>
          </a:p>
        </p:txBody>
      </p:sp>
      <p:pic>
        <p:nvPicPr>
          <p:cNvPr id="1066" name="Google Shape;106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012" y="1170125"/>
            <a:ext cx="5833978" cy="34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54"/>
          <p:cNvSpPr/>
          <p:nvPr/>
        </p:nvSpPr>
        <p:spPr>
          <a:xfrm>
            <a:off x="2819400" y="1781175"/>
            <a:ext cx="881700" cy="904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54"/>
          <p:cNvSpPr txBox="1"/>
          <p:nvPr>
            <p:ph idx="4294967295" type="title"/>
          </p:nvPr>
        </p:nvSpPr>
        <p:spPr>
          <a:xfrm>
            <a:off x="3741450" y="1871625"/>
            <a:ext cx="1906800" cy="72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Ei Buffer</a:t>
            </a:r>
            <a:endParaRPr sz="24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Eo Register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69" name="Google Shape;1069;p54"/>
          <p:cNvSpPr/>
          <p:nvPr/>
        </p:nvSpPr>
        <p:spPr>
          <a:xfrm>
            <a:off x="4407325" y="3690950"/>
            <a:ext cx="1212300" cy="738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54"/>
          <p:cNvSpPr txBox="1"/>
          <p:nvPr>
            <p:ph idx="4294967295" type="title"/>
          </p:nvPr>
        </p:nvSpPr>
        <p:spPr>
          <a:xfrm>
            <a:off x="3842050" y="2952600"/>
            <a:ext cx="10884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Line Driver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71" name="Google Shape;1071;p54"/>
          <p:cNvSpPr txBox="1"/>
          <p:nvPr>
            <p:ph idx="4294967295" type="title"/>
          </p:nvPr>
        </p:nvSpPr>
        <p:spPr>
          <a:xfrm>
            <a:off x="5082850" y="2952600"/>
            <a:ext cx="12123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Analog Switch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1072" name="Google Shape;1072;p54"/>
          <p:cNvCxnSpPr>
            <a:endCxn id="1069" idx="0"/>
          </p:cNvCxnSpPr>
          <p:nvPr/>
        </p:nvCxnSpPr>
        <p:spPr>
          <a:xfrm flipH="1">
            <a:off x="5013475" y="2967050"/>
            <a:ext cx="11100" cy="7239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55"/>
          <p:cNvSpPr txBox="1"/>
          <p:nvPr>
            <p:ph idx="429496729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Ei/Eo Register</a:t>
            </a:r>
            <a:endParaRPr/>
          </a:p>
        </p:txBody>
      </p:sp>
      <p:sp>
        <p:nvSpPr>
          <p:cNvPr id="1078" name="Google Shape;1078;p55"/>
          <p:cNvSpPr txBox="1"/>
          <p:nvPr>
            <p:ph idx="4294967295" type="title"/>
          </p:nvPr>
        </p:nvSpPr>
        <p:spPr>
          <a:xfrm>
            <a:off x="3923400" y="30733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KB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EN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79" name="Google Shape;1079;p55"/>
          <p:cNvSpPr txBox="1"/>
          <p:nvPr>
            <p:ph idx="4294967295" type="title"/>
          </p:nvPr>
        </p:nvSpPr>
        <p:spPr>
          <a:xfrm>
            <a:off x="5696400" y="3073350"/>
            <a:ext cx="1773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RAM BANK</a:t>
            </a:r>
            <a:endParaRPr sz="24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80" name="Google Shape;1080;p55"/>
          <p:cNvSpPr txBox="1"/>
          <p:nvPr>
            <p:ph idx="4294967295" type="title"/>
          </p:nvPr>
        </p:nvSpPr>
        <p:spPr>
          <a:xfrm>
            <a:off x="2741400" y="3073350"/>
            <a:ext cx="1182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VID MODE</a:t>
            </a:r>
            <a:endParaRPr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81" name="Google Shape;1081;p55"/>
          <p:cNvSpPr txBox="1"/>
          <p:nvPr>
            <p:ph idx="4294967295" type="title"/>
          </p:nvPr>
        </p:nvSpPr>
        <p:spPr>
          <a:xfrm>
            <a:off x="3345900" y="1887175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KB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RX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82" name="Google Shape;1082;p55"/>
          <p:cNvSpPr txBox="1"/>
          <p:nvPr>
            <p:ph idx="4294967295" type="title"/>
          </p:nvPr>
        </p:nvSpPr>
        <p:spPr>
          <a:xfrm>
            <a:off x="2754900" y="1887175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KB CLK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1083" name="Google Shape;1083;p55"/>
          <p:cNvSpPr txBox="1"/>
          <p:nvPr>
            <p:ph idx="4294967295" type="title"/>
          </p:nvPr>
        </p:nvSpPr>
        <p:spPr>
          <a:xfrm>
            <a:off x="3936900" y="1887175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iro"/>
                <a:ea typeface="Cairo"/>
                <a:cs typeface="Cairo"/>
                <a:sym typeface="Cairo"/>
              </a:rPr>
              <a:t>CTS</a:t>
            </a:r>
            <a:endParaRPr sz="2300"/>
          </a:p>
        </p:txBody>
      </p:sp>
      <p:sp>
        <p:nvSpPr>
          <p:cNvPr id="1084" name="Google Shape;1084;p55"/>
          <p:cNvSpPr txBox="1"/>
          <p:nvPr>
            <p:ph idx="4294967295" type="title"/>
          </p:nvPr>
        </p:nvSpPr>
        <p:spPr>
          <a:xfrm>
            <a:off x="4514400" y="307335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iro"/>
                <a:ea typeface="Cairo"/>
                <a:cs typeface="Cairo"/>
                <a:sym typeface="Cairo"/>
              </a:rPr>
              <a:t>RTS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85" name="Google Shape;1085;p55"/>
          <p:cNvSpPr txBox="1"/>
          <p:nvPr>
            <p:ph idx="4294967295" type="title"/>
          </p:nvPr>
        </p:nvSpPr>
        <p:spPr>
          <a:xfrm>
            <a:off x="5105400" y="307335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TX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86" name="Google Shape;1086;p55"/>
          <p:cNvSpPr txBox="1"/>
          <p:nvPr/>
        </p:nvSpPr>
        <p:spPr>
          <a:xfrm>
            <a:off x="941400" y="3128850"/>
            <a:ext cx="163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OUTPUT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87" name="Google Shape;1087;p55"/>
          <p:cNvSpPr txBox="1"/>
          <p:nvPr/>
        </p:nvSpPr>
        <p:spPr>
          <a:xfrm>
            <a:off x="954900" y="1942675"/>
            <a:ext cx="163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INPUT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88" name="Google Shape;1088;p55"/>
          <p:cNvSpPr txBox="1"/>
          <p:nvPr>
            <p:ph idx="4294967295" type="title"/>
          </p:nvPr>
        </p:nvSpPr>
        <p:spPr>
          <a:xfrm>
            <a:off x="5118900" y="1887175"/>
            <a:ext cx="2364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4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expansion</a:t>
            </a:r>
            <a:endParaRPr b="0" i="1" sz="24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89" name="Google Shape;1089;p55"/>
          <p:cNvSpPr txBox="1"/>
          <p:nvPr>
            <p:ph idx="4294967295" type="title"/>
          </p:nvPr>
        </p:nvSpPr>
        <p:spPr>
          <a:xfrm>
            <a:off x="4527900" y="1887175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RX</a:t>
            </a:r>
            <a:endParaRPr sz="2400"/>
          </a:p>
        </p:txBody>
      </p:sp>
      <p:sp>
        <p:nvSpPr>
          <p:cNvPr id="1090" name="Google Shape;1090;p55"/>
          <p:cNvSpPr txBox="1"/>
          <p:nvPr/>
        </p:nvSpPr>
        <p:spPr>
          <a:xfrm>
            <a:off x="2741400" y="1544275"/>
            <a:ext cx="472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7   6   5   4   3   2   1   0</a:t>
            </a:r>
            <a:endParaRPr b="1" sz="1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91" name="Google Shape;1091;p55"/>
          <p:cNvSpPr txBox="1"/>
          <p:nvPr/>
        </p:nvSpPr>
        <p:spPr>
          <a:xfrm>
            <a:off x="2741400" y="2730450"/>
            <a:ext cx="472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7   6   5   4   3   2   1   0</a:t>
            </a:r>
            <a:endParaRPr b="1" sz="1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92" name="Google Shape;1092;p55"/>
          <p:cNvSpPr txBox="1"/>
          <p:nvPr>
            <p:ph idx="4294967295" type="title"/>
          </p:nvPr>
        </p:nvSpPr>
        <p:spPr>
          <a:xfrm>
            <a:off x="6748625" y="4547900"/>
            <a:ext cx="5685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Cairo"/>
                <a:ea typeface="Cairo"/>
                <a:cs typeface="Cairo"/>
                <a:sym typeface="Cairo"/>
              </a:rPr>
              <a:t>3</a:t>
            </a:r>
            <a:r>
              <a:rPr b="0"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0</a:t>
            </a:r>
            <a:endParaRPr b="0"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56"/>
          <p:cNvSpPr/>
          <p:nvPr/>
        </p:nvSpPr>
        <p:spPr>
          <a:xfrm>
            <a:off x="2967513" y="20135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64k</a:t>
            </a:r>
            <a:endParaRPr b="1" sz="24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98" name="Google Shape;1098;p56"/>
          <p:cNvSpPr/>
          <p:nvPr/>
        </p:nvSpPr>
        <p:spPr>
          <a:xfrm>
            <a:off x="4724388" y="20135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64k</a:t>
            </a:r>
            <a:endParaRPr b="1" sz="24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099" name="Google Shape;1099;p56"/>
          <p:cNvSpPr/>
          <p:nvPr/>
        </p:nvSpPr>
        <p:spPr>
          <a:xfrm>
            <a:off x="6481263" y="20135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64k</a:t>
            </a:r>
            <a:endParaRPr b="1" sz="24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00" name="Google Shape;1100;p56"/>
          <p:cNvSpPr/>
          <p:nvPr/>
        </p:nvSpPr>
        <p:spPr>
          <a:xfrm>
            <a:off x="1210638" y="20135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64k</a:t>
            </a:r>
            <a:endParaRPr b="1" sz="24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01" name="Google Shape;1101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512k</a:t>
            </a:r>
            <a:r>
              <a:rPr lang="en" sz="2400"/>
              <a:t> RAM Memory Map</a:t>
            </a:r>
            <a:endParaRPr sz="2400"/>
          </a:p>
        </p:txBody>
      </p:sp>
      <p:sp>
        <p:nvSpPr>
          <p:cNvPr id="1102" name="Google Shape;1102;p56"/>
          <p:cNvSpPr/>
          <p:nvPr/>
        </p:nvSpPr>
        <p:spPr>
          <a:xfrm>
            <a:off x="982025" y="17849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Video</a:t>
            </a:r>
            <a:endParaRPr b="1" sz="20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60k</a:t>
            </a:r>
            <a:endParaRPr b="1" sz="24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03" name="Google Shape;1103;p56"/>
          <p:cNvSpPr/>
          <p:nvPr/>
        </p:nvSpPr>
        <p:spPr>
          <a:xfrm>
            <a:off x="2738913" y="17849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64k</a:t>
            </a:r>
            <a:endParaRPr b="1" sz="24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04" name="Google Shape;1104;p56"/>
          <p:cNvSpPr/>
          <p:nvPr/>
        </p:nvSpPr>
        <p:spPr>
          <a:xfrm rot="-5400000">
            <a:off x="1644450" y="2547450"/>
            <a:ext cx="1813500" cy="2925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System</a:t>
            </a:r>
            <a:endParaRPr b="1" i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05" name="Google Shape;1105;p56"/>
          <p:cNvSpPr txBox="1"/>
          <p:nvPr/>
        </p:nvSpPr>
        <p:spPr>
          <a:xfrm>
            <a:off x="1120650" y="1323250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0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06" name="Google Shape;1106;p56"/>
          <p:cNvSpPr txBox="1"/>
          <p:nvPr/>
        </p:nvSpPr>
        <p:spPr>
          <a:xfrm>
            <a:off x="2877550" y="1323250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1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07" name="Google Shape;1107;p56"/>
          <p:cNvSpPr txBox="1"/>
          <p:nvPr/>
        </p:nvSpPr>
        <p:spPr>
          <a:xfrm>
            <a:off x="4634450" y="1323250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2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08" name="Google Shape;1108;p56"/>
          <p:cNvSpPr txBox="1"/>
          <p:nvPr/>
        </p:nvSpPr>
        <p:spPr>
          <a:xfrm>
            <a:off x="6391350" y="1323250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3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09" name="Google Shape;1109;p56"/>
          <p:cNvSpPr/>
          <p:nvPr/>
        </p:nvSpPr>
        <p:spPr>
          <a:xfrm>
            <a:off x="4495788" y="17849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64k</a:t>
            </a:r>
            <a:endParaRPr b="1" sz="24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10" name="Google Shape;1110;p56"/>
          <p:cNvSpPr/>
          <p:nvPr/>
        </p:nvSpPr>
        <p:spPr>
          <a:xfrm>
            <a:off x="6252663" y="1784950"/>
            <a:ext cx="1715400" cy="18147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64k</a:t>
            </a:r>
            <a:endParaRPr b="1" sz="24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11" name="Google Shape;1111;p56"/>
          <p:cNvSpPr txBox="1"/>
          <p:nvPr/>
        </p:nvSpPr>
        <p:spPr>
          <a:xfrm>
            <a:off x="1404950" y="3828250"/>
            <a:ext cx="152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4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12" name="Google Shape;1112;p56"/>
          <p:cNvSpPr txBox="1"/>
          <p:nvPr/>
        </p:nvSpPr>
        <p:spPr>
          <a:xfrm>
            <a:off x="3203275" y="3828250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5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13" name="Google Shape;1113;p56"/>
          <p:cNvSpPr txBox="1"/>
          <p:nvPr/>
        </p:nvSpPr>
        <p:spPr>
          <a:xfrm>
            <a:off x="4960175" y="3828250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6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14" name="Google Shape;1114;p56"/>
          <p:cNvSpPr txBox="1"/>
          <p:nvPr/>
        </p:nvSpPr>
        <p:spPr>
          <a:xfrm>
            <a:off x="6717075" y="3828250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7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Google Shape;111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450" y="1173000"/>
            <a:ext cx="5829100" cy="3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5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Control Word</a:t>
            </a:r>
            <a:endParaRPr sz="2400"/>
          </a:p>
        </p:txBody>
      </p:sp>
      <p:sp>
        <p:nvSpPr>
          <p:cNvPr id="1121" name="Google Shape;1121;p57"/>
          <p:cNvSpPr/>
          <p:nvPr/>
        </p:nvSpPr>
        <p:spPr>
          <a:xfrm>
            <a:off x="2000250" y="1743075"/>
            <a:ext cx="976200" cy="942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57"/>
          <p:cNvSpPr txBox="1"/>
          <p:nvPr>
            <p:ph idx="4294967295" type="title"/>
          </p:nvPr>
        </p:nvSpPr>
        <p:spPr>
          <a:xfrm>
            <a:off x="3031850" y="1900125"/>
            <a:ext cx="15843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Control Word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58"/>
          <p:cNvSpPr txBox="1"/>
          <p:nvPr>
            <p:ph idx="429496729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Control Word</a:t>
            </a:r>
            <a:endParaRPr sz="2400"/>
          </a:p>
        </p:txBody>
      </p:sp>
      <p:sp>
        <p:nvSpPr>
          <p:cNvPr id="1128" name="Google Shape;1128;p58"/>
          <p:cNvSpPr txBox="1"/>
          <p:nvPr>
            <p:ph idx="4294967295" type="title"/>
          </p:nvPr>
        </p:nvSpPr>
        <p:spPr>
          <a:xfrm>
            <a:off x="5105400" y="152770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ZP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29" name="Google Shape;1129;p58"/>
          <p:cNvSpPr txBox="1"/>
          <p:nvPr>
            <p:ph idx="4294967295" type="title"/>
          </p:nvPr>
        </p:nvSpPr>
        <p:spPr>
          <a:xfrm>
            <a:off x="2741400" y="1527700"/>
            <a:ext cx="1773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EXEC MODE</a:t>
            </a:r>
            <a:endParaRPr sz="24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30" name="Google Shape;1130;p58"/>
          <p:cNvSpPr txBox="1"/>
          <p:nvPr>
            <p:ph idx="4294967295" type="title"/>
          </p:nvPr>
        </p:nvSpPr>
        <p:spPr>
          <a:xfrm>
            <a:off x="2741400" y="2100400"/>
            <a:ext cx="2364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ALU FUNCTION</a:t>
            </a:r>
            <a:endParaRPr sz="24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31" name="Google Shape;1131;p58"/>
          <p:cNvSpPr txBox="1"/>
          <p:nvPr>
            <p:ph idx="4294967295" type="title"/>
          </p:nvPr>
        </p:nvSpPr>
        <p:spPr>
          <a:xfrm>
            <a:off x="4514400" y="152770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iro"/>
                <a:ea typeface="Cairo"/>
                <a:cs typeface="Cairo"/>
                <a:sym typeface="Cairo"/>
              </a:rPr>
              <a:t>SRC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32" name="Google Shape;1132;p58"/>
          <p:cNvSpPr txBox="1"/>
          <p:nvPr>
            <p:ph idx="4294967295" type="title"/>
          </p:nvPr>
        </p:nvSpPr>
        <p:spPr>
          <a:xfrm>
            <a:off x="5696400" y="210040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ZB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33" name="Google Shape;1133;p58"/>
          <p:cNvSpPr txBox="1"/>
          <p:nvPr>
            <p:ph idx="4294967295" type="title"/>
          </p:nvPr>
        </p:nvSpPr>
        <p:spPr>
          <a:xfrm>
            <a:off x="5696400" y="15277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WR</a:t>
            </a:r>
            <a:endParaRPr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34" name="Google Shape;1134;p58"/>
          <p:cNvSpPr txBox="1"/>
          <p:nvPr>
            <p:ph idx="4294967295" type="title"/>
          </p:nvPr>
        </p:nvSpPr>
        <p:spPr>
          <a:xfrm>
            <a:off x="6287400" y="1527700"/>
            <a:ext cx="1182000" cy="1145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DEST REG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35" name="Google Shape;1135;p58"/>
          <p:cNvSpPr txBox="1"/>
          <p:nvPr>
            <p:ph idx="4294967295" type="title"/>
          </p:nvPr>
        </p:nvSpPr>
        <p:spPr>
          <a:xfrm>
            <a:off x="5105400" y="33019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ZP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36" name="Google Shape;1136;p58"/>
          <p:cNvSpPr txBox="1"/>
          <p:nvPr>
            <p:ph idx="4294967295" type="title"/>
          </p:nvPr>
        </p:nvSpPr>
        <p:spPr>
          <a:xfrm>
            <a:off x="3332400" y="3301950"/>
            <a:ext cx="1182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MODE</a:t>
            </a:r>
            <a:endParaRPr sz="24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37" name="Google Shape;1137;p58"/>
          <p:cNvSpPr txBox="1"/>
          <p:nvPr>
            <p:ph idx="4294967295" type="title"/>
          </p:nvPr>
        </p:nvSpPr>
        <p:spPr>
          <a:xfrm>
            <a:off x="4514400" y="330195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iro"/>
                <a:ea typeface="Cairo"/>
                <a:cs typeface="Cairo"/>
                <a:sym typeface="Cairo"/>
              </a:rPr>
              <a:t>SRC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38" name="Google Shape;1138;p58"/>
          <p:cNvSpPr txBox="1"/>
          <p:nvPr>
            <p:ph idx="4294967295" type="title"/>
          </p:nvPr>
        </p:nvSpPr>
        <p:spPr>
          <a:xfrm>
            <a:off x="5696400" y="33019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WR</a:t>
            </a:r>
            <a:endParaRPr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39" name="Google Shape;1139;p58"/>
          <p:cNvSpPr txBox="1"/>
          <p:nvPr>
            <p:ph idx="4294967295" type="title"/>
          </p:nvPr>
        </p:nvSpPr>
        <p:spPr>
          <a:xfrm>
            <a:off x="6287400" y="3301950"/>
            <a:ext cx="1182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DEST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40" name="Google Shape;1140;p58"/>
          <p:cNvSpPr txBox="1"/>
          <p:nvPr>
            <p:ph idx="4294967295" type="title"/>
          </p:nvPr>
        </p:nvSpPr>
        <p:spPr>
          <a:xfrm>
            <a:off x="2741400" y="33019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1</a:t>
            </a:r>
            <a:endParaRPr sz="24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41" name="Google Shape;1141;p58"/>
          <p:cNvSpPr txBox="1"/>
          <p:nvPr/>
        </p:nvSpPr>
        <p:spPr>
          <a:xfrm>
            <a:off x="941400" y="3218850"/>
            <a:ext cx="163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1-CYCLE FETCH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42" name="Google Shape;1142;p58"/>
          <p:cNvSpPr txBox="1"/>
          <p:nvPr/>
        </p:nvSpPr>
        <p:spPr>
          <a:xfrm>
            <a:off x="941400" y="1730950"/>
            <a:ext cx="163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2-CYCLE FETCH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43" name="Google Shape;1143;p58"/>
          <p:cNvSpPr txBox="1"/>
          <p:nvPr>
            <p:ph idx="4294967295" type="title"/>
          </p:nvPr>
        </p:nvSpPr>
        <p:spPr>
          <a:xfrm>
            <a:off x="5105400" y="210040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iro"/>
                <a:ea typeface="Cairo"/>
                <a:cs typeface="Cairo"/>
                <a:sym typeface="Cairo"/>
              </a:rPr>
              <a:t>SRC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44" name="Google Shape;1144;p58"/>
          <p:cNvSpPr txBox="1"/>
          <p:nvPr/>
        </p:nvSpPr>
        <p:spPr>
          <a:xfrm>
            <a:off x="2741400" y="1184800"/>
            <a:ext cx="472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7   6   5   4   3   2   1   0</a:t>
            </a:r>
            <a:endParaRPr b="1" sz="1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45" name="Google Shape;1145;p58"/>
          <p:cNvSpPr txBox="1"/>
          <p:nvPr/>
        </p:nvSpPr>
        <p:spPr>
          <a:xfrm>
            <a:off x="2741400" y="2959050"/>
            <a:ext cx="472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7   6   5   4   3   2   1   0</a:t>
            </a:r>
            <a:endParaRPr b="1" sz="19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5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Execution Modes</a:t>
            </a:r>
            <a:endParaRPr sz="2400"/>
          </a:p>
        </p:txBody>
      </p:sp>
      <p:graphicFrame>
        <p:nvGraphicFramePr>
          <p:cNvPr id="1151" name="Google Shape;1151;p59"/>
          <p:cNvGraphicFramePr/>
          <p:nvPr/>
        </p:nvGraphicFramePr>
        <p:xfrm>
          <a:off x="713100" y="136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{54ECB489-625E-48C5-AB3E-AF710E1E8F4C}</a:tableStyleId>
              </a:tblPr>
              <a:tblGrid>
                <a:gridCol w="1179375"/>
                <a:gridCol w="1807825"/>
                <a:gridCol w="1810150"/>
                <a:gridCol w="2906650"/>
              </a:tblGrid>
              <a:tr h="43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0</a:t>
                      </a:r>
                      <a:endParaRPr b="1"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4-cycles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ALU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HL→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1</a:t>
                      </a:r>
                      <a:endParaRPr b="1"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-cycles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ALU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2</a:t>
                      </a:r>
                      <a:endParaRPr b="1"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-cycles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ALU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 → A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</a:t>
                      </a:r>
                      <a:endParaRPr b="1"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-cycles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ROM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4,5*</a:t>
                      </a:r>
                      <a:endParaRPr b="1"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1 or 2-cycles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LOAD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*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c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onditional on A sign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6,7</a:t>
                      </a:r>
                      <a:endParaRPr b="1"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2-cycles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FNF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 → A, H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6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Increment the X Register</a:t>
            </a:r>
            <a:endParaRPr sz="2400"/>
          </a:p>
        </p:txBody>
      </p:sp>
      <p:graphicFrame>
        <p:nvGraphicFramePr>
          <p:cNvPr id="1157" name="Google Shape;1157;p60"/>
          <p:cNvGraphicFramePr/>
          <p:nvPr/>
        </p:nvGraphicFramePr>
        <p:xfrm>
          <a:off x="713100" y="136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{54ECB489-625E-48C5-AB3E-AF710E1E8F4C}</a:tableStyleId>
              </a:tblPr>
              <a:tblGrid>
                <a:gridCol w="1469725"/>
                <a:gridCol w="1919050"/>
                <a:gridCol w="2943350"/>
                <a:gridCol w="1371875"/>
              </a:tblGrid>
              <a:tr h="47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Code</a:t>
                      </a:r>
                      <a:endParaRPr b="1" sz="1700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Assembler</a:t>
                      </a:r>
                      <a:endParaRPr b="1" sz="1700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Description</a:t>
                      </a:r>
                      <a:endParaRPr b="1" sz="1700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Cycles</a:t>
                      </a:r>
                      <a:endParaRPr b="1" sz="1700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31313"/>
                          </a:solidFill>
                        </a:rPr>
                        <a:t>9433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LD Y, 0x33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Immediate load Y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31313"/>
                          </a:solidFill>
                        </a:rPr>
                        <a:t>9510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LD HL, 0x10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Immediate load HL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31313"/>
                          </a:solidFill>
                        </a:rPr>
                        <a:t>58FE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FNFH DZ, XD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[Y,FF] , X =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FNF ( H ,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[Y, FF] )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 Bytes</a:t>
                      </a:r>
                      <a:endParaRPr b="1"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~850ns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@ 121ns/cycle 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7 Cycles</a:t>
                      </a:r>
                      <a:endParaRPr b="1"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6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 does it actually work?</a:t>
            </a:r>
            <a:endParaRPr sz="2400"/>
          </a:p>
        </p:txBody>
      </p:sp>
      <p:pic>
        <p:nvPicPr>
          <p:cNvPr id="1163" name="Google Shape;116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529887"/>
            <a:ext cx="7704001" cy="1365265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61"/>
          <p:cNvSpPr/>
          <p:nvPr/>
        </p:nvSpPr>
        <p:spPr>
          <a:xfrm>
            <a:off x="2062150" y="1766938"/>
            <a:ext cx="890700" cy="828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61"/>
          <p:cNvSpPr/>
          <p:nvPr/>
        </p:nvSpPr>
        <p:spPr>
          <a:xfrm>
            <a:off x="3138475" y="1766950"/>
            <a:ext cx="1271700" cy="828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61"/>
          <p:cNvSpPr/>
          <p:nvPr/>
        </p:nvSpPr>
        <p:spPr>
          <a:xfrm>
            <a:off x="5841150" y="1766950"/>
            <a:ext cx="1345500" cy="828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61"/>
          <p:cNvSpPr/>
          <p:nvPr/>
        </p:nvSpPr>
        <p:spPr>
          <a:xfrm>
            <a:off x="7305600" y="1766950"/>
            <a:ext cx="890700" cy="828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61"/>
          <p:cNvSpPr txBox="1"/>
          <p:nvPr>
            <p:ph idx="2" type="title"/>
          </p:nvPr>
        </p:nvSpPr>
        <p:spPr>
          <a:xfrm>
            <a:off x="713175" y="2981925"/>
            <a:ext cx="19293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Keyboard</a:t>
            </a:r>
            <a:endParaRPr sz="1800"/>
          </a:p>
        </p:txBody>
      </p:sp>
      <p:sp>
        <p:nvSpPr>
          <p:cNvPr id="1169" name="Google Shape;1169;p61"/>
          <p:cNvSpPr txBox="1"/>
          <p:nvPr>
            <p:ph idx="1" type="subTitle"/>
          </p:nvPr>
        </p:nvSpPr>
        <p:spPr>
          <a:xfrm>
            <a:off x="713175" y="3340725"/>
            <a:ext cx="1929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PS/2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US/English</a:t>
            </a:r>
            <a:endParaRPr sz="1800"/>
          </a:p>
        </p:txBody>
      </p:sp>
      <p:sp>
        <p:nvSpPr>
          <p:cNvPr id="1170" name="Google Shape;1170;p61"/>
          <p:cNvSpPr txBox="1"/>
          <p:nvPr>
            <p:ph idx="3" type="title"/>
          </p:nvPr>
        </p:nvSpPr>
        <p:spPr>
          <a:xfrm>
            <a:off x="4572077" y="2981925"/>
            <a:ext cx="19293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Video</a:t>
            </a:r>
            <a:endParaRPr sz="1800"/>
          </a:p>
        </p:txBody>
      </p:sp>
      <p:sp>
        <p:nvSpPr>
          <p:cNvPr id="1171" name="Google Shape;1171;p61"/>
          <p:cNvSpPr txBox="1"/>
          <p:nvPr>
            <p:ph idx="4" type="subTitle"/>
          </p:nvPr>
        </p:nvSpPr>
        <p:spPr>
          <a:xfrm>
            <a:off x="4572075" y="3340725"/>
            <a:ext cx="1929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VGA, SVGA, XGA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60,75Hz Refresh</a:t>
            </a:r>
            <a:endParaRPr sz="1800"/>
          </a:p>
        </p:txBody>
      </p:sp>
      <p:sp>
        <p:nvSpPr>
          <p:cNvPr id="1172" name="Google Shape;1172;p61"/>
          <p:cNvSpPr txBox="1"/>
          <p:nvPr>
            <p:ph idx="5" type="title"/>
          </p:nvPr>
        </p:nvSpPr>
        <p:spPr>
          <a:xfrm>
            <a:off x="2642624" y="2981925"/>
            <a:ext cx="19293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Serial</a:t>
            </a:r>
            <a:endParaRPr sz="1800"/>
          </a:p>
        </p:txBody>
      </p:sp>
      <p:sp>
        <p:nvSpPr>
          <p:cNvPr id="1173" name="Google Shape;1173;p61"/>
          <p:cNvSpPr txBox="1"/>
          <p:nvPr>
            <p:ph idx="6" type="subTitle"/>
          </p:nvPr>
        </p:nvSpPr>
        <p:spPr>
          <a:xfrm>
            <a:off x="2642624" y="3340725"/>
            <a:ext cx="1929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RS232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CTS/RTS</a:t>
            </a:r>
            <a:endParaRPr sz="1800"/>
          </a:p>
        </p:txBody>
      </p:sp>
      <p:sp>
        <p:nvSpPr>
          <p:cNvPr id="1174" name="Google Shape;1174;p61"/>
          <p:cNvSpPr txBox="1"/>
          <p:nvPr>
            <p:ph idx="7" type="title"/>
          </p:nvPr>
        </p:nvSpPr>
        <p:spPr>
          <a:xfrm>
            <a:off x="6501526" y="2981925"/>
            <a:ext cx="19293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Audio</a:t>
            </a:r>
            <a:endParaRPr sz="1800"/>
          </a:p>
        </p:txBody>
      </p:sp>
      <p:sp>
        <p:nvSpPr>
          <p:cNvPr id="1175" name="Google Shape;1175;p61"/>
          <p:cNvSpPr txBox="1"/>
          <p:nvPr>
            <p:ph idx="8" type="subTitle"/>
          </p:nvPr>
        </p:nvSpPr>
        <p:spPr>
          <a:xfrm>
            <a:off x="6501523" y="3340725"/>
            <a:ext cx="1929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 Voice, 1 Noise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ADSR</a:t>
            </a:r>
            <a:endParaRPr sz="1800"/>
          </a:p>
        </p:txBody>
      </p:sp>
      <p:cxnSp>
        <p:nvCxnSpPr>
          <p:cNvPr id="1176" name="Google Shape;1176;p61"/>
          <p:cNvCxnSpPr>
            <a:stCxn id="1168" idx="0"/>
          </p:cNvCxnSpPr>
          <p:nvPr/>
        </p:nvCxnSpPr>
        <p:spPr>
          <a:xfrm flipH="1" rot="10800000">
            <a:off x="1677825" y="2557425"/>
            <a:ext cx="417600" cy="4245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7" name="Google Shape;1177;p61"/>
          <p:cNvCxnSpPr>
            <a:stCxn id="1172" idx="0"/>
            <a:endCxn id="1165" idx="2"/>
          </p:cNvCxnSpPr>
          <p:nvPr/>
        </p:nvCxnSpPr>
        <p:spPr>
          <a:xfrm flipH="1" rot="10800000">
            <a:off x="3607274" y="2595525"/>
            <a:ext cx="167100" cy="3864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8" name="Google Shape;1178;p61"/>
          <p:cNvCxnSpPr>
            <a:stCxn id="1170" idx="0"/>
          </p:cNvCxnSpPr>
          <p:nvPr/>
        </p:nvCxnSpPr>
        <p:spPr>
          <a:xfrm flipH="1" rot="10800000">
            <a:off x="5536727" y="2557425"/>
            <a:ext cx="349800" cy="4245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9" name="Google Shape;1179;p61"/>
          <p:cNvCxnSpPr>
            <a:stCxn id="1174" idx="0"/>
            <a:endCxn id="1167" idx="2"/>
          </p:cNvCxnSpPr>
          <p:nvPr/>
        </p:nvCxnSpPr>
        <p:spPr>
          <a:xfrm flipH="1" rot="10800000">
            <a:off x="7466176" y="2595525"/>
            <a:ext cx="284700" cy="3864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62"/>
          <p:cNvSpPr txBox="1"/>
          <p:nvPr>
            <p:ph idx="429496729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Software Requirements</a:t>
            </a:r>
            <a:endParaRPr sz="2400"/>
          </a:p>
        </p:txBody>
      </p:sp>
      <p:sp>
        <p:nvSpPr>
          <p:cNvPr id="1185" name="Google Shape;1185;p62"/>
          <p:cNvSpPr txBox="1"/>
          <p:nvPr>
            <p:ph idx="4294967295" type="body"/>
          </p:nvPr>
        </p:nvSpPr>
        <p:spPr>
          <a:xfrm>
            <a:off x="720000" y="1355000"/>
            <a:ext cx="7704000" cy="31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Concurrent protocols</a:t>
            </a:r>
            <a:r>
              <a:rPr lang="en" sz="2400"/>
              <a:t> - lots of state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Critical timing </a:t>
            </a:r>
            <a:r>
              <a:rPr lang="en" sz="2400"/>
              <a:t>- lots of control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No Interrupts</a:t>
            </a:r>
            <a:r>
              <a:rPr lang="en" sz="2400"/>
              <a:t> - protocols too fast to restart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Cannot </a:t>
            </a:r>
            <a:r>
              <a:rPr b="1" lang="en" sz="2400"/>
              <a:t>Yield</a:t>
            </a:r>
            <a:r>
              <a:rPr b="1" lang="en" sz="2400"/>
              <a:t> </a:t>
            </a:r>
            <a:r>
              <a:rPr lang="en" sz="2400"/>
              <a:t>- no user program on hardware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Stored Program</a:t>
            </a:r>
            <a:r>
              <a:rPr lang="en" sz="2400"/>
              <a:t> - user program → data memory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I</a:t>
            </a:r>
            <a:r>
              <a:rPr b="1" lang="en" sz="2400"/>
              <a:t>nterpreter</a:t>
            </a:r>
            <a:r>
              <a:rPr lang="en" sz="2400"/>
              <a:t> - virtual CPU with existing ISA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Novasaur Rev ‘A’</a:t>
            </a:r>
            <a:endParaRPr sz="2400"/>
          </a:p>
        </p:txBody>
      </p:sp>
      <p:pic>
        <p:nvPicPr>
          <p:cNvPr id="645" name="Google Shape;6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012" y="1170125"/>
            <a:ext cx="5833978" cy="343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63"/>
          <p:cNvSpPr/>
          <p:nvPr/>
        </p:nvSpPr>
        <p:spPr>
          <a:xfrm>
            <a:off x="1235608" y="1405600"/>
            <a:ext cx="6672900" cy="5274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63"/>
          <p:cNvSpPr/>
          <p:nvPr/>
        </p:nvSpPr>
        <p:spPr>
          <a:xfrm>
            <a:off x="1235608" y="1923852"/>
            <a:ext cx="6672900" cy="5274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63"/>
          <p:cNvSpPr/>
          <p:nvPr/>
        </p:nvSpPr>
        <p:spPr>
          <a:xfrm>
            <a:off x="1235508" y="2436667"/>
            <a:ext cx="6672900" cy="5274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63"/>
          <p:cNvSpPr/>
          <p:nvPr/>
        </p:nvSpPr>
        <p:spPr>
          <a:xfrm>
            <a:off x="1235488" y="2955420"/>
            <a:ext cx="6672900" cy="5274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6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r>
              <a:rPr lang="en" sz="2400"/>
              <a:t>oftware Stack</a:t>
            </a:r>
            <a:endParaRPr sz="2400"/>
          </a:p>
        </p:txBody>
      </p:sp>
      <p:sp>
        <p:nvSpPr>
          <p:cNvPr id="1195" name="Google Shape;1195;p63"/>
          <p:cNvSpPr/>
          <p:nvPr/>
        </p:nvSpPr>
        <p:spPr>
          <a:xfrm>
            <a:off x="1235608" y="3482822"/>
            <a:ext cx="6672900" cy="5274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63"/>
          <p:cNvSpPr txBox="1"/>
          <p:nvPr/>
        </p:nvSpPr>
        <p:spPr>
          <a:xfrm>
            <a:off x="1540287" y="3487013"/>
            <a:ext cx="2068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Hardware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97" name="Google Shape;1197;p63"/>
          <p:cNvSpPr txBox="1"/>
          <p:nvPr/>
        </p:nvSpPr>
        <p:spPr>
          <a:xfrm>
            <a:off x="1540327" y="2955425"/>
            <a:ext cx="4958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Hardware  Abstraction  Layer</a:t>
            </a:r>
            <a:endParaRPr b="1" sz="18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98" name="Google Shape;1198;p63"/>
          <p:cNvSpPr txBox="1"/>
          <p:nvPr/>
        </p:nvSpPr>
        <p:spPr>
          <a:xfrm>
            <a:off x="1540288" y="2446313"/>
            <a:ext cx="2068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Micro  Kernel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99" name="Google Shape;1199;p63"/>
          <p:cNvSpPr txBox="1"/>
          <p:nvPr/>
        </p:nvSpPr>
        <p:spPr>
          <a:xfrm>
            <a:off x="1540338" y="1923863"/>
            <a:ext cx="2068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CP/M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200" name="Google Shape;1200;p63"/>
          <p:cNvSpPr txBox="1"/>
          <p:nvPr/>
        </p:nvSpPr>
        <p:spPr>
          <a:xfrm>
            <a:off x="1540288" y="1405588"/>
            <a:ext cx="2068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Application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201" name="Google Shape;1201;p63"/>
          <p:cNvSpPr/>
          <p:nvPr/>
        </p:nvSpPr>
        <p:spPr>
          <a:xfrm>
            <a:off x="3476600" y="3556025"/>
            <a:ext cx="1207800" cy="38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Keyboard</a:t>
            </a:r>
            <a:endParaRPr sz="1800"/>
          </a:p>
        </p:txBody>
      </p:sp>
      <p:sp>
        <p:nvSpPr>
          <p:cNvPr id="1202" name="Google Shape;1202;p63"/>
          <p:cNvSpPr/>
          <p:nvPr/>
        </p:nvSpPr>
        <p:spPr>
          <a:xfrm>
            <a:off x="4829650" y="3556025"/>
            <a:ext cx="841500" cy="38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Serial</a:t>
            </a:r>
            <a:endParaRPr sz="1800"/>
          </a:p>
        </p:txBody>
      </p:sp>
      <p:sp>
        <p:nvSpPr>
          <p:cNvPr id="1203" name="Google Shape;1203;p63"/>
          <p:cNvSpPr/>
          <p:nvPr/>
        </p:nvSpPr>
        <p:spPr>
          <a:xfrm>
            <a:off x="5816388" y="3556025"/>
            <a:ext cx="841500" cy="38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Video</a:t>
            </a:r>
            <a:endParaRPr sz="1800"/>
          </a:p>
        </p:txBody>
      </p:sp>
      <p:sp>
        <p:nvSpPr>
          <p:cNvPr id="1204" name="Google Shape;1204;p63"/>
          <p:cNvSpPr/>
          <p:nvPr/>
        </p:nvSpPr>
        <p:spPr>
          <a:xfrm>
            <a:off x="6803100" y="3556025"/>
            <a:ext cx="841500" cy="38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Audio</a:t>
            </a:r>
            <a:endParaRPr sz="1800"/>
          </a:p>
        </p:txBody>
      </p:sp>
      <p:sp>
        <p:nvSpPr>
          <p:cNvPr id="1205" name="Google Shape;1205;p63"/>
          <p:cNvSpPr/>
          <p:nvPr/>
        </p:nvSpPr>
        <p:spPr>
          <a:xfrm>
            <a:off x="6210275" y="3020563"/>
            <a:ext cx="1434300" cy="38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v8080 CPU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06" name="Google Shape;1206;p63"/>
          <p:cNvSpPr/>
          <p:nvPr/>
        </p:nvSpPr>
        <p:spPr>
          <a:xfrm>
            <a:off x="6498425" y="2512850"/>
            <a:ext cx="1146300" cy="38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Console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07" name="Google Shape;1207;p63"/>
          <p:cNvSpPr/>
          <p:nvPr/>
        </p:nvSpPr>
        <p:spPr>
          <a:xfrm>
            <a:off x="3766688" y="2512838"/>
            <a:ext cx="666600" cy="38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Disk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08" name="Google Shape;1208;p63"/>
          <p:cNvSpPr/>
          <p:nvPr/>
        </p:nvSpPr>
        <p:spPr>
          <a:xfrm>
            <a:off x="5671225" y="2512825"/>
            <a:ext cx="666600" cy="38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TTY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09" name="Google Shape;1209;p63"/>
          <p:cNvSpPr/>
          <p:nvPr/>
        </p:nvSpPr>
        <p:spPr>
          <a:xfrm>
            <a:off x="6498425" y="1999163"/>
            <a:ext cx="1146300" cy="38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BIOS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10" name="Google Shape;1210;p63"/>
          <p:cNvSpPr/>
          <p:nvPr/>
        </p:nvSpPr>
        <p:spPr>
          <a:xfrm>
            <a:off x="5967425" y="1469675"/>
            <a:ext cx="1677000" cy="38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User Program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11" name="Google Shape;1211;p63"/>
          <p:cNvSpPr/>
          <p:nvPr/>
        </p:nvSpPr>
        <p:spPr>
          <a:xfrm>
            <a:off x="4590875" y="2512838"/>
            <a:ext cx="933300" cy="38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Timers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6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1217" name="Google Shape;1217;p64"/>
          <p:cNvSpPr/>
          <p:nvPr/>
        </p:nvSpPr>
        <p:spPr>
          <a:xfrm>
            <a:off x="1821388" y="1403650"/>
            <a:ext cx="5516700" cy="296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64"/>
          <p:cNvSpPr/>
          <p:nvPr/>
        </p:nvSpPr>
        <p:spPr>
          <a:xfrm>
            <a:off x="2976250" y="1965250"/>
            <a:ext cx="4202700" cy="2226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9" name="Google Shape;1219;p64"/>
          <p:cNvCxnSpPr/>
          <p:nvPr/>
        </p:nvCxnSpPr>
        <p:spPr>
          <a:xfrm>
            <a:off x="1821388" y="1983175"/>
            <a:ext cx="55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0" name="Google Shape;1220;p64"/>
          <p:cNvCxnSpPr/>
          <p:nvPr/>
        </p:nvCxnSpPr>
        <p:spPr>
          <a:xfrm>
            <a:off x="1821388" y="1835525"/>
            <a:ext cx="55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1" name="Google Shape;1221;p64"/>
          <p:cNvCxnSpPr/>
          <p:nvPr/>
        </p:nvCxnSpPr>
        <p:spPr>
          <a:xfrm>
            <a:off x="1821388" y="2064125"/>
            <a:ext cx="55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2" name="Google Shape;1222;p64"/>
          <p:cNvCxnSpPr/>
          <p:nvPr/>
        </p:nvCxnSpPr>
        <p:spPr>
          <a:xfrm>
            <a:off x="1821388" y="1911725"/>
            <a:ext cx="55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3" name="Google Shape;1223;p64"/>
          <p:cNvCxnSpPr/>
          <p:nvPr/>
        </p:nvCxnSpPr>
        <p:spPr>
          <a:xfrm>
            <a:off x="1805913" y="1757863"/>
            <a:ext cx="55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4" name="Google Shape;1224;p64"/>
          <p:cNvCxnSpPr/>
          <p:nvPr/>
        </p:nvCxnSpPr>
        <p:spPr>
          <a:xfrm>
            <a:off x="1821388" y="1683125"/>
            <a:ext cx="55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5" name="Google Shape;1225;p64"/>
          <p:cNvCxnSpPr/>
          <p:nvPr/>
        </p:nvCxnSpPr>
        <p:spPr>
          <a:xfrm>
            <a:off x="1821388" y="1606925"/>
            <a:ext cx="55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6" name="Google Shape;1226;p64"/>
          <p:cNvCxnSpPr/>
          <p:nvPr/>
        </p:nvCxnSpPr>
        <p:spPr>
          <a:xfrm>
            <a:off x="1821388" y="1530725"/>
            <a:ext cx="55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7" name="Google Shape;1227;p64"/>
          <p:cNvCxnSpPr/>
          <p:nvPr/>
        </p:nvCxnSpPr>
        <p:spPr>
          <a:xfrm>
            <a:off x="1821388" y="1454525"/>
            <a:ext cx="55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8" name="Google Shape;1228;p64"/>
          <p:cNvCxnSpPr/>
          <p:nvPr/>
        </p:nvCxnSpPr>
        <p:spPr>
          <a:xfrm flipH="1" rot="10800000">
            <a:off x="2490800" y="3345350"/>
            <a:ext cx="48489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9" name="Google Shape;1229;p64"/>
          <p:cNvCxnSpPr/>
          <p:nvPr/>
        </p:nvCxnSpPr>
        <p:spPr>
          <a:xfrm>
            <a:off x="1800813" y="3344800"/>
            <a:ext cx="419700" cy="1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0" name="Google Shape;1230;p64"/>
          <p:cNvCxnSpPr/>
          <p:nvPr/>
        </p:nvCxnSpPr>
        <p:spPr>
          <a:xfrm flipH="1" rot="10800000">
            <a:off x="2201463" y="3494375"/>
            <a:ext cx="307200" cy="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1" name="Google Shape;1231;p64"/>
          <p:cNvCxnSpPr/>
          <p:nvPr/>
        </p:nvCxnSpPr>
        <p:spPr>
          <a:xfrm flipH="1" rot="10800000">
            <a:off x="2210388" y="3346750"/>
            <a:ext cx="600" cy="15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2" name="Google Shape;1232;p64"/>
          <p:cNvCxnSpPr/>
          <p:nvPr/>
        </p:nvCxnSpPr>
        <p:spPr>
          <a:xfrm flipH="1" rot="10800000">
            <a:off x="7491413" y="1591313"/>
            <a:ext cx="1800" cy="2562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3" name="Google Shape;1233;p64"/>
          <p:cNvCxnSpPr/>
          <p:nvPr/>
        </p:nvCxnSpPr>
        <p:spPr>
          <a:xfrm flipH="1" rot="10800000">
            <a:off x="7482775" y="1597275"/>
            <a:ext cx="171600" cy="12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4" name="Google Shape;1234;p64"/>
          <p:cNvCxnSpPr/>
          <p:nvPr/>
        </p:nvCxnSpPr>
        <p:spPr>
          <a:xfrm rot="10800000">
            <a:off x="7646650" y="1835525"/>
            <a:ext cx="0" cy="25185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5" name="Google Shape;1235;p64"/>
          <p:cNvCxnSpPr/>
          <p:nvPr/>
        </p:nvCxnSpPr>
        <p:spPr>
          <a:xfrm>
            <a:off x="7483675" y="1840900"/>
            <a:ext cx="169800" cy="12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6" name="Google Shape;1236;p64"/>
          <p:cNvCxnSpPr/>
          <p:nvPr/>
        </p:nvCxnSpPr>
        <p:spPr>
          <a:xfrm flipH="1" rot="10800000">
            <a:off x="7646200" y="1406700"/>
            <a:ext cx="900" cy="1947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7" name="Google Shape;1237;p64"/>
          <p:cNvSpPr txBox="1"/>
          <p:nvPr/>
        </p:nvSpPr>
        <p:spPr>
          <a:xfrm>
            <a:off x="1850325" y="2902325"/>
            <a:ext cx="1009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H-sync</a:t>
            </a:r>
            <a:endParaRPr b="1"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driven by HW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38" name="Google Shape;1238;p64"/>
          <p:cNvSpPr txBox="1"/>
          <p:nvPr/>
        </p:nvSpPr>
        <p:spPr>
          <a:xfrm rot="5400000">
            <a:off x="6762600" y="2138250"/>
            <a:ext cx="222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V</a:t>
            </a: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-sync</a:t>
            </a:r>
            <a:r>
              <a:rPr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 driven by SW</a:t>
            </a:r>
            <a:endParaRPr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1239" name="Google Shape;1239;p64"/>
          <p:cNvCxnSpPr/>
          <p:nvPr/>
        </p:nvCxnSpPr>
        <p:spPr>
          <a:xfrm flipH="1" rot="10800000">
            <a:off x="2498538" y="3337250"/>
            <a:ext cx="600" cy="15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0" name="Google Shape;1240;p64"/>
          <p:cNvSpPr txBox="1"/>
          <p:nvPr/>
        </p:nvSpPr>
        <p:spPr>
          <a:xfrm>
            <a:off x="4272400" y="2473888"/>
            <a:ext cx="161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Active Video</a:t>
            </a:r>
            <a:endParaRPr b="1"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41" name="Google Shape;1241;p64"/>
          <p:cNvSpPr txBox="1"/>
          <p:nvPr/>
        </p:nvSpPr>
        <p:spPr>
          <a:xfrm>
            <a:off x="1813725" y="2474588"/>
            <a:ext cx="108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Blanking</a:t>
            </a:r>
            <a:endParaRPr b="1"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42" name="Google Shape;1242;p64"/>
          <p:cNvSpPr txBox="1"/>
          <p:nvPr/>
        </p:nvSpPr>
        <p:spPr>
          <a:xfrm>
            <a:off x="399300" y="1333038"/>
            <a:ext cx="108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Blanking</a:t>
            </a:r>
            <a:endParaRPr b="1"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6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Video Modes</a:t>
            </a:r>
            <a:endParaRPr sz="2400"/>
          </a:p>
        </p:txBody>
      </p:sp>
      <p:graphicFrame>
        <p:nvGraphicFramePr>
          <p:cNvPr id="1248" name="Google Shape;1248;p65"/>
          <p:cNvGraphicFramePr/>
          <p:nvPr/>
        </p:nvGraphicFramePr>
        <p:xfrm>
          <a:off x="1385100" y="148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{54ECB489-625E-48C5-AB3E-AF710E1E8F4C}</a:tableStyleId>
              </a:tblPr>
              <a:tblGrid>
                <a:gridCol w="1502000"/>
                <a:gridCol w="1841275"/>
                <a:gridCol w="1515275"/>
                <a:gridCol w="1515275"/>
              </a:tblGrid>
              <a:tr h="49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Mode</a:t>
                      </a:r>
                      <a:endParaRPr b="1" sz="1800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Resolution</a:t>
                      </a:r>
                      <a:endParaRPr b="1" sz="1800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Text</a:t>
                      </a:r>
                      <a:endParaRPr b="1" sz="1800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Columns</a:t>
                      </a:r>
                      <a:endParaRPr b="1" sz="1800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Lines</a:t>
                      </a:r>
                      <a:endParaRPr b="1" sz="1800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VGA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640 × 480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104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525</a:t>
                      </a:r>
                      <a:endParaRPr b="1"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VGA @ 75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640 × 480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80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500</a:t>
                      </a:r>
                      <a:endParaRPr b="1"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SVGA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800 × 600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80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628</a:t>
                      </a:r>
                      <a:endParaRPr b="1"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XGA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1024 × 768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64</a:t>
                      </a:r>
                      <a:endParaRPr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806</a:t>
                      </a:r>
                      <a:endParaRPr b="1" sz="18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6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Video Control</a:t>
            </a:r>
            <a:endParaRPr sz="2400"/>
          </a:p>
        </p:txBody>
      </p:sp>
      <p:sp>
        <p:nvSpPr>
          <p:cNvPr id="1254" name="Google Shape;1254;p66"/>
          <p:cNvSpPr txBox="1"/>
          <p:nvPr>
            <p:ph idx="4294967295" type="body"/>
          </p:nvPr>
        </p:nvSpPr>
        <p:spPr>
          <a:xfrm>
            <a:off x="720000" y="1355000"/>
            <a:ext cx="7704000" cy="31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Update indexes</a:t>
            </a:r>
            <a:r>
              <a:rPr lang="en" sz="2400"/>
              <a:t> - S + V - reset H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Count lines </a:t>
            </a:r>
            <a:r>
              <a:rPr lang="en" sz="2400"/>
              <a:t>- </a:t>
            </a:r>
            <a:r>
              <a:rPr lang="en" sz="2400"/>
              <a:t>500-806 - reset V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Line c</a:t>
            </a:r>
            <a:r>
              <a:rPr b="1" lang="en" sz="2400"/>
              <a:t>ount</a:t>
            </a:r>
            <a:r>
              <a:rPr lang="en" sz="2400"/>
              <a:t> &gt; 9-bits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Use ALU lookup</a:t>
            </a:r>
            <a:endParaRPr b="1"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B</a:t>
            </a:r>
            <a:r>
              <a:rPr b="1" lang="en" sz="2400"/>
              <a:t>lock</a:t>
            </a:r>
            <a:r>
              <a:rPr lang="en" sz="2400"/>
              <a:t> count - 8 bits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Line</a:t>
            </a:r>
            <a:r>
              <a:rPr lang="en" sz="2400"/>
              <a:t> count - 4 bits</a:t>
            </a:r>
            <a:endParaRPr sz="2400"/>
          </a:p>
        </p:txBody>
      </p:sp>
      <p:sp>
        <p:nvSpPr>
          <p:cNvPr id="1255" name="Google Shape;1255;p66"/>
          <p:cNvSpPr txBox="1"/>
          <p:nvPr>
            <p:ph idx="4294967295" type="title"/>
          </p:nvPr>
        </p:nvSpPr>
        <p:spPr>
          <a:xfrm>
            <a:off x="4747800" y="3336700"/>
            <a:ext cx="19680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VID </a:t>
            </a:r>
            <a:r>
              <a:rPr b="0" lang="en" sz="2400">
                <a:latin typeface="Cairo"/>
                <a:ea typeface="Cairo"/>
                <a:cs typeface="Cairo"/>
                <a:sym typeface="Cairo"/>
              </a:rPr>
              <a:t>function</a:t>
            </a:r>
            <a:endParaRPr b="0"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56" name="Google Shape;1256;p66"/>
          <p:cNvSpPr/>
          <p:nvPr/>
        </p:nvSpPr>
        <p:spPr>
          <a:xfrm>
            <a:off x="4472400" y="3253450"/>
            <a:ext cx="199200" cy="795300"/>
          </a:xfrm>
          <a:prstGeom prst="rightBrace">
            <a:avLst>
              <a:gd fmla="val 50000" name="adj1"/>
              <a:gd fmla="val 4962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66"/>
          <p:cNvSpPr txBox="1"/>
          <p:nvPr>
            <p:ph idx="4294967295" type="title"/>
          </p:nvPr>
        </p:nvSpPr>
        <p:spPr>
          <a:xfrm>
            <a:off x="1795625" y="4547900"/>
            <a:ext cx="5685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Cairo"/>
                <a:ea typeface="Cairo"/>
                <a:cs typeface="Cairo"/>
                <a:sym typeface="Cairo"/>
              </a:rPr>
              <a:t>2</a:t>
            </a:r>
            <a:r>
              <a:rPr b="0"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0</a:t>
            </a:r>
            <a:endParaRPr b="0"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6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Blocks of Lines</a:t>
            </a:r>
            <a:endParaRPr sz="2400"/>
          </a:p>
        </p:txBody>
      </p:sp>
      <p:sp>
        <p:nvSpPr>
          <p:cNvPr id="1263" name="Google Shape;1263;p67"/>
          <p:cNvSpPr/>
          <p:nvPr/>
        </p:nvSpPr>
        <p:spPr>
          <a:xfrm>
            <a:off x="1813650" y="1371350"/>
            <a:ext cx="5516700" cy="3366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67"/>
          <p:cNvSpPr/>
          <p:nvPr/>
        </p:nvSpPr>
        <p:spPr>
          <a:xfrm>
            <a:off x="1813650" y="1707950"/>
            <a:ext cx="5516700" cy="3366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67"/>
          <p:cNvSpPr txBox="1"/>
          <p:nvPr/>
        </p:nvSpPr>
        <p:spPr>
          <a:xfrm>
            <a:off x="7330350" y="1308800"/>
            <a:ext cx="55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0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66" name="Google Shape;1266;p67"/>
          <p:cNvSpPr txBox="1"/>
          <p:nvPr/>
        </p:nvSpPr>
        <p:spPr>
          <a:xfrm>
            <a:off x="7330350" y="1645400"/>
            <a:ext cx="55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1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67" name="Google Shape;1267;p67"/>
          <p:cNvSpPr txBox="1"/>
          <p:nvPr/>
        </p:nvSpPr>
        <p:spPr>
          <a:xfrm>
            <a:off x="7330350" y="1982000"/>
            <a:ext cx="55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2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68" name="Google Shape;1268;p67"/>
          <p:cNvSpPr txBox="1"/>
          <p:nvPr/>
        </p:nvSpPr>
        <p:spPr>
          <a:xfrm>
            <a:off x="7330350" y="2318600"/>
            <a:ext cx="55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3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69" name="Google Shape;1269;p67"/>
          <p:cNvSpPr txBox="1"/>
          <p:nvPr/>
        </p:nvSpPr>
        <p:spPr>
          <a:xfrm>
            <a:off x="878625" y="1371350"/>
            <a:ext cx="86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BLOCK</a:t>
            </a: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0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70" name="Google Shape;1270;p67"/>
          <p:cNvSpPr txBox="1"/>
          <p:nvPr/>
        </p:nvSpPr>
        <p:spPr>
          <a:xfrm rot="5400000">
            <a:off x="7459825" y="1808025"/>
            <a:ext cx="100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LINE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71" name="Google Shape;1271;p67"/>
          <p:cNvSpPr/>
          <p:nvPr/>
        </p:nvSpPr>
        <p:spPr>
          <a:xfrm>
            <a:off x="2647950" y="1362825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COM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1272" name="Google Shape;1272;p67"/>
          <p:cNvSpPr/>
          <p:nvPr/>
        </p:nvSpPr>
        <p:spPr>
          <a:xfrm>
            <a:off x="2647950" y="1707950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COM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1273" name="Google Shape;1273;p67"/>
          <p:cNvSpPr/>
          <p:nvPr/>
        </p:nvSpPr>
        <p:spPr>
          <a:xfrm>
            <a:off x="3482250" y="1362850"/>
            <a:ext cx="1974900" cy="33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Reset Count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274" name="Google Shape;1274;p67"/>
          <p:cNvSpPr/>
          <p:nvPr/>
        </p:nvSpPr>
        <p:spPr>
          <a:xfrm>
            <a:off x="1813650" y="1371338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VID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275" name="Google Shape;1275;p67"/>
          <p:cNvSpPr/>
          <p:nvPr/>
        </p:nvSpPr>
        <p:spPr>
          <a:xfrm>
            <a:off x="1813650" y="1707938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VID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276" name="Google Shape;1276;p67"/>
          <p:cNvSpPr/>
          <p:nvPr/>
        </p:nvSpPr>
        <p:spPr>
          <a:xfrm>
            <a:off x="1813650" y="2053050"/>
            <a:ext cx="5516700" cy="3366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67"/>
          <p:cNvSpPr/>
          <p:nvPr/>
        </p:nvSpPr>
        <p:spPr>
          <a:xfrm>
            <a:off x="2647950" y="2053050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COM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1278" name="Google Shape;1278;p67"/>
          <p:cNvSpPr/>
          <p:nvPr/>
        </p:nvSpPr>
        <p:spPr>
          <a:xfrm>
            <a:off x="1813650" y="2053038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VID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279" name="Google Shape;1279;p67"/>
          <p:cNvSpPr/>
          <p:nvPr/>
        </p:nvSpPr>
        <p:spPr>
          <a:xfrm>
            <a:off x="1813650" y="2381150"/>
            <a:ext cx="5516700" cy="3366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67"/>
          <p:cNvSpPr/>
          <p:nvPr/>
        </p:nvSpPr>
        <p:spPr>
          <a:xfrm>
            <a:off x="2647950" y="2381150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COM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1281" name="Google Shape;1281;p67"/>
          <p:cNvSpPr/>
          <p:nvPr/>
        </p:nvSpPr>
        <p:spPr>
          <a:xfrm>
            <a:off x="1813650" y="2381138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VID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282" name="Google Shape;1282;p67"/>
          <p:cNvSpPr/>
          <p:nvPr/>
        </p:nvSpPr>
        <p:spPr>
          <a:xfrm>
            <a:off x="1848625" y="2920250"/>
            <a:ext cx="5516700" cy="3366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67"/>
          <p:cNvSpPr/>
          <p:nvPr/>
        </p:nvSpPr>
        <p:spPr>
          <a:xfrm>
            <a:off x="1848625" y="3256850"/>
            <a:ext cx="5516700" cy="3366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67"/>
          <p:cNvSpPr txBox="1"/>
          <p:nvPr/>
        </p:nvSpPr>
        <p:spPr>
          <a:xfrm>
            <a:off x="7365325" y="2857700"/>
            <a:ext cx="55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0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85" name="Google Shape;1285;p67"/>
          <p:cNvSpPr txBox="1"/>
          <p:nvPr/>
        </p:nvSpPr>
        <p:spPr>
          <a:xfrm>
            <a:off x="7365325" y="3194300"/>
            <a:ext cx="55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1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86" name="Google Shape;1286;p67"/>
          <p:cNvSpPr txBox="1"/>
          <p:nvPr/>
        </p:nvSpPr>
        <p:spPr>
          <a:xfrm>
            <a:off x="7365325" y="3530900"/>
            <a:ext cx="55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2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87" name="Google Shape;1287;p67"/>
          <p:cNvSpPr txBox="1"/>
          <p:nvPr/>
        </p:nvSpPr>
        <p:spPr>
          <a:xfrm>
            <a:off x="7365325" y="3867500"/>
            <a:ext cx="55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3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88" name="Google Shape;1288;p67"/>
          <p:cNvSpPr txBox="1"/>
          <p:nvPr/>
        </p:nvSpPr>
        <p:spPr>
          <a:xfrm>
            <a:off x="913600" y="2920250"/>
            <a:ext cx="86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BLOCK</a:t>
            </a: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1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89" name="Google Shape;1289;p67"/>
          <p:cNvSpPr txBox="1"/>
          <p:nvPr/>
        </p:nvSpPr>
        <p:spPr>
          <a:xfrm rot="5400000">
            <a:off x="7494800" y="3356925"/>
            <a:ext cx="100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LINE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90" name="Google Shape;1290;p67"/>
          <p:cNvSpPr/>
          <p:nvPr/>
        </p:nvSpPr>
        <p:spPr>
          <a:xfrm>
            <a:off x="2682925" y="2911725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COM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1291" name="Google Shape;1291;p67"/>
          <p:cNvSpPr/>
          <p:nvPr/>
        </p:nvSpPr>
        <p:spPr>
          <a:xfrm>
            <a:off x="2682925" y="3256850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COM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1292" name="Google Shape;1292;p67"/>
          <p:cNvSpPr/>
          <p:nvPr/>
        </p:nvSpPr>
        <p:spPr>
          <a:xfrm>
            <a:off x="3517225" y="2911750"/>
            <a:ext cx="969900" cy="33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Count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293" name="Google Shape;1293;p67"/>
          <p:cNvSpPr/>
          <p:nvPr/>
        </p:nvSpPr>
        <p:spPr>
          <a:xfrm>
            <a:off x="1848625" y="2920238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VID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294" name="Google Shape;1294;p67"/>
          <p:cNvSpPr/>
          <p:nvPr/>
        </p:nvSpPr>
        <p:spPr>
          <a:xfrm>
            <a:off x="1848625" y="3256838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VID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295" name="Google Shape;1295;p67"/>
          <p:cNvSpPr/>
          <p:nvPr/>
        </p:nvSpPr>
        <p:spPr>
          <a:xfrm>
            <a:off x="1848625" y="3601950"/>
            <a:ext cx="5516700" cy="3366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67"/>
          <p:cNvSpPr/>
          <p:nvPr/>
        </p:nvSpPr>
        <p:spPr>
          <a:xfrm>
            <a:off x="2682925" y="3601950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COM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1297" name="Google Shape;1297;p67"/>
          <p:cNvSpPr/>
          <p:nvPr/>
        </p:nvSpPr>
        <p:spPr>
          <a:xfrm>
            <a:off x="1848625" y="3601938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VID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298" name="Google Shape;1298;p67"/>
          <p:cNvSpPr/>
          <p:nvPr/>
        </p:nvSpPr>
        <p:spPr>
          <a:xfrm>
            <a:off x="1848625" y="3930050"/>
            <a:ext cx="5516700" cy="3366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67"/>
          <p:cNvSpPr/>
          <p:nvPr/>
        </p:nvSpPr>
        <p:spPr>
          <a:xfrm>
            <a:off x="2682925" y="3930050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COM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1300" name="Google Shape;1300;p67"/>
          <p:cNvSpPr/>
          <p:nvPr/>
        </p:nvSpPr>
        <p:spPr>
          <a:xfrm>
            <a:off x="1848625" y="3930038"/>
            <a:ext cx="834300" cy="336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VID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6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Virtual Machine Cycle</a:t>
            </a:r>
            <a:endParaRPr sz="2400"/>
          </a:p>
        </p:txBody>
      </p:sp>
      <p:sp>
        <p:nvSpPr>
          <p:cNvPr id="1306" name="Google Shape;1306;p68"/>
          <p:cNvSpPr txBox="1"/>
          <p:nvPr>
            <p:ph idx="4294967295" type="body"/>
          </p:nvPr>
        </p:nvSpPr>
        <p:spPr>
          <a:xfrm>
            <a:off x="720000" y="1355000"/>
            <a:ext cx="7704000" cy="31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Break line into columns</a:t>
            </a:r>
            <a:endParaRPr b="1"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VGA</a:t>
            </a:r>
            <a:r>
              <a:rPr lang="en" sz="2400"/>
              <a:t> (31.5 kHz) ~ 192 kHz / </a:t>
            </a:r>
            <a:r>
              <a:rPr b="1" lang="en" sz="2400"/>
              <a:t>6</a:t>
            </a:r>
            <a:endParaRPr b="1"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SVGA</a:t>
            </a:r>
            <a:r>
              <a:rPr lang="en" sz="2400"/>
              <a:t> (37.9 kHz) ~ </a:t>
            </a:r>
            <a:r>
              <a:rPr lang="en" sz="2400"/>
              <a:t>192 kHz </a:t>
            </a:r>
            <a:r>
              <a:rPr lang="en" sz="2400"/>
              <a:t>/ </a:t>
            </a:r>
            <a:r>
              <a:rPr b="1" lang="en" sz="2400"/>
              <a:t>5</a:t>
            </a:r>
            <a:endParaRPr b="1"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XGA</a:t>
            </a:r>
            <a:r>
              <a:rPr lang="en" sz="2400"/>
              <a:t> (48.4 kHz) ~ </a:t>
            </a:r>
            <a:r>
              <a:rPr lang="en" sz="2400"/>
              <a:t>192 kHz </a:t>
            </a:r>
            <a:r>
              <a:rPr lang="en" sz="2400"/>
              <a:t>/ </a:t>
            </a:r>
            <a:r>
              <a:rPr b="1" lang="en" sz="2400"/>
              <a:t>4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</a:t>
            </a:r>
            <a:r>
              <a:rPr b="1" lang="en" sz="2400"/>
              <a:t>peed limit</a:t>
            </a:r>
            <a:r>
              <a:rPr lang="en" sz="2400"/>
              <a:t> - 55ns memory = 18 MHz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Use </a:t>
            </a:r>
            <a:r>
              <a:rPr b="1" lang="en" sz="2400"/>
              <a:t>16.5 MHz</a:t>
            </a:r>
            <a:r>
              <a:rPr lang="en" sz="2400"/>
              <a:t> - process cycle = 8.25 MHz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43-cycle VMC</a:t>
            </a:r>
            <a:r>
              <a:rPr lang="en" sz="2400"/>
              <a:t> - 191.86 kHz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1" name="Google Shape;1311;p69"/>
          <p:cNvCxnSpPr/>
          <p:nvPr/>
        </p:nvCxnSpPr>
        <p:spPr>
          <a:xfrm rot="10800000">
            <a:off x="2730675" y="1700625"/>
            <a:ext cx="3000" cy="1737900"/>
          </a:xfrm>
          <a:prstGeom prst="straightConnector1">
            <a:avLst/>
          </a:prstGeom>
          <a:noFill/>
          <a:ln cap="flat" cmpd="sng" w="1143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2" name="Google Shape;1312;p6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VGA</a:t>
            </a:r>
            <a:endParaRPr/>
          </a:p>
        </p:txBody>
      </p:sp>
      <p:sp>
        <p:nvSpPr>
          <p:cNvPr id="1313" name="Google Shape;1313;p69"/>
          <p:cNvSpPr txBox="1"/>
          <p:nvPr>
            <p:ph idx="4294967295" type="title"/>
          </p:nvPr>
        </p:nvSpPr>
        <p:spPr>
          <a:xfrm>
            <a:off x="4572000" y="17127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2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14" name="Google Shape;1314;p69"/>
          <p:cNvSpPr txBox="1"/>
          <p:nvPr>
            <p:ph idx="4294967295" type="title"/>
          </p:nvPr>
        </p:nvSpPr>
        <p:spPr>
          <a:xfrm>
            <a:off x="3981000" y="17127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15" name="Google Shape;1315;p69"/>
          <p:cNvSpPr txBox="1"/>
          <p:nvPr>
            <p:ph idx="4294967295" type="title"/>
          </p:nvPr>
        </p:nvSpPr>
        <p:spPr>
          <a:xfrm>
            <a:off x="5754000" y="17127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4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16" name="Google Shape;1316;p69"/>
          <p:cNvSpPr txBox="1"/>
          <p:nvPr>
            <p:ph idx="4294967295" type="title"/>
          </p:nvPr>
        </p:nvSpPr>
        <p:spPr>
          <a:xfrm>
            <a:off x="5163000" y="17127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3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17" name="Google Shape;1317;p69"/>
          <p:cNvSpPr txBox="1"/>
          <p:nvPr>
            <p:ph idx="4294967295" type="title"/>
          </p:nvPr>
        </p:nvSpPr>
        <p:spPr>
          <a:xfrm>
            <a:off x="3390000" y="22854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5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18" name="Google Shape;1318;p69"/>
          <p:cNvSpPr txBox="1"/>
          <p:nvPr>
            <p:ph idx="4294967295" type="title"/>
          </p:nvPr>
        </p:nvSpPr>
        <p:spPr>
          <a:xfrm>
            <a:off x="4572000" y="22854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7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19" name="Google Shape;1319;p69"/>
          <p:cNvSpPr txBox="1"/>
          <p:nvPr>
            <p:ph idx="4294967295" type="title"/>
          </p:nvPr>
        </p:nvSpPr>
        <p:spPr>
          <a:xfrm>
            <a:off x="3981000" y="22854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6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20" name="Google Shape;1320;p69"/>
          <p:cNvSpPr txBox="1"/>
          <p:nvPr>
            <p:ph idx="4294967295" type="title"/>
          </p:nvPr>
        </p:nvSpPr>
        <p:spPr>
          <a:xfrm>
            <a:off x="5754000" y="22854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9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21" name="Google Shape;1321;p69"/>
          <p:cNvSpPr txBox="1"/>
          <p:nvPr>
            <p:ph idx="4294967295" type="title"/>
          </p:nvPr>
        </p:nvSpPr>
        <p:spPr>
          <a:xfrm>
            <a:off x="5163000" y="22854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8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22" name="Google Shape;1322;p69"/>
          <p:cNvSpPr txBox="1"/>
          <p:nvPr>
            <p:ph idx="4294967295" type="title"/>
          </p:nvPr>
        </p:nvSpPr>
        <p:spPr>
          <a:xfrm>
            <a:off x="3390000" y="28581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10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23" name="Google Shape;1323;p69"/>
          <p:cNvSpPr txBox="1"/>
          <p:nvPr>
            <p:ph idx="4294967295" type="title"/>
          </p:nvPr>
        </p:nvSpPr>
        <p:spPr>
          <a:xfrm>
            <a:off x="4572000" y="28581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12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24" name="Google Shape;1324;p69"/>
          <p:cNvSpPr txBox="1"/>
          <p:nvPr>
            <p:ph idx="4294967295" type="title"/>
          </p:nvPr>
        </p:nvSpPr>
        <p:spPr>
          <a:xfrm>
            <a:off x="3981000" y="28581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11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25" name="Google Shape;1325;p69"/>
          <p:cNvSpPr txBox="1"/>
          <p:nvPr>
            <p:ph idx="4294967295" type="title"/>
          </p:nvPr>
        </p:nvSpPr>
        <p:spPr>
          <a:xfrm>
            <a:off x="5754000" y="28581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14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26" name="Google Shape;1326;p69"/>
          <p:cNvSpPr txBox="1"/>
          <p:nvPr>
            <p:ph idx="4294967295" type="title"/>
          </p:nvPr>
        </p:nvSpPr>
        <p:spPr>
          <a:xfrm>
            <a:off x="5163000" y="28581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13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27" name="Google Shape;1327;p69"/>
          <p:cNvSpPr txBox="1"/>
          <p:nvPr>
            <p:ph idx="4294967295" type="title"/>
          </p:nvPr>
        </p:nvSpPr>
        <p:spPr>
          <a:xfrm>
            <a:off x="2799000" y="228540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328" name="Google Shape;1328;p69"/>
          <p:cNvSpPr txBox="1"/>
          <p:nvPr>
            <p:ph idx="4294967295" type="title"/>
          </p:nvPr>
        </p:nvSpPr>
        <p:spPr>
          <a:xfrm>
            <a:off x="2799000" y="285810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329" name="Google Shape;1329;p69"/>
          <p:cNvSpPr txBox="1"/>
          <p:nvPr/>
        </p:nvSpPr>
        <p:spPr>
          <a:xfrm>
            <a:off x="719925" y="3760825"/>
            <a:ext cx="770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18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VMCs/block, </a:t>
            </a: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10659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blocks/second, </a:t>
            </a: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175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blocks/frame</a:t>
            </a:r>
            <a:endParaRPr sz="2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30" name="Google Shape;1330;p69"/>
          <p:cNvSpPr txBox="1"/>
          <p:nvPr>
            <p:ph idx="4294967295" type="title"/>
          </p:nvPr>
        </p:nvSpPr>
        <p:spPr>
          <a:xfrm>
            <a:off x="3390000" y="171270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B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331" name="Google Shape;1331;p69"/>
          <p:cNvSpPr txBox="1"/>
          <p:nvPr>
            <p:ph idx="4294967295" type="title"/>
          </p:nvPr>
        </p:nvSpPr>
        <p:spPr>
          <a:xfrm>
            <a:off x="2799000" y="1712700"/>
            <a:ext cx="591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332" name="Google Shape;1332;p69"/>
          <p:cNvSpPr/>
          <p:nvPr/>
        </p:nvSpPr>
        <p:spPr>
          <a:xfrm>
            <a:off x="2799000" y="1712700"/>
            <a:ext cx="1182000" cy="5727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7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VGA</a:t>
            </a:r>
            <a:endParaRPr/>
          </a:p>
        </p:txBody>
      </p:sp>
      <p:sp>
        <p:nvSpPr>
          <p:cNvPr id="1338" name="Google Shape;1338;p70"/>
          <p:cNvSpPr txBox="1"/>
          <p:nvPr>
            <p:ph idx="4294967295" type="title"/>
          </p:nvPr>
        </p:nvSpPr>
        <p:spPr>
          <a:xfrm>
            <a:off x="4867500" y="13501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2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39" name="Google Shape;1339;p70"/>
          <p:cNvSpPr txBox="1"/>
          <p:nvPr>
            <p:ph idx="4294967295" type="title"/>
          </p:nvPr>
        </p:nvSpPr>
        <p:spPr>
          <a:xfrm>
            <a:off x="4276500" y="13501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40" name="Google Shape;1340;p70"/>
          <p:cNvSpPr txBox="1"/>
          <p:nvPr>
            <p:ph idx="4294967295" type="title"/>
          </p:nvPr>
        </p:nvSpPr>
        <p:spPr>
          <a:xfrm>
            <a:off x="5458500" y="13501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3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41" name="Google Shape;1341;p70"/>
          <p:cNvSpPr txBox="1"/>
          <p:nvPr>
            <p:ph idx="4294967295" type="title"/>
          </p:nvPr>
        </p:nvSpPr>
        <p:spPr>
          <a:xfrm>
            <a:off x="3685500" y="19228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4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42" name="Google Shape;1342;p70"/>
          <p:cNvSpPr txBox="1"/>
          <p:nvPr>
            <p:ph idx="4294967295" type="title"/>
          </p:nvPr>
        </p:nvSpPr>
        <p:spPr>
          <a:xfrm>
            <a:off x="4867500" y="19228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6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43" name="Google Shape;1343;p70"/>
          <p:cNvSpPr txBox="1"/>
          <p:nvPr>
            <p:ph idx="4294967295" type="title"/>
          </p:nvPr>
        </p:nvSpPr>
        <p:spPr>
          <a:xfrm>
            <a:off x="4276500" y="19228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5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44" name="Google Shape;1344;p70"/>
          <p:cNvSpPr txBox="1"/>
          <p:nvPr>
            <p:ph idx="4294967295" type="title"/>
          </p:nvPr>
        </p:nvSpPr>
        <p:spPr>
          <a:xfrm>
            <a:off x="5458500" y="19228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7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45" name="Google Shape;1345;p70"/>
          <p:cNvSpPr txBox="1"/>
          <p:nvPr>
            <p:ph idx="4294967295" type="title"/>
          </p:nvPr>
        </p:nvSpPr>
        <p:spPr>
          <a:xfrm>
            <a:off x="3685500" y="24955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8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46" name="Google Shape;1346;p70"/>
          <p:cNvSpPr txBox="1"/>
          <p:nvPr>
            <p:ph idx="4294967295" type="title"/>
          </p:nvPr>
        </p:nvSpPr>
        <p:spPr>
          <a:xfrm>
            <a:off x="4867500" y="24955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10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47" name="Google Shape;1347;p70"/>
          <p:cNvSpPr txBox="1"/>
          <p:nvPr>
            <p:ph idx="4294967295" type="title"/>
          </p:nvPr>
        </p:nvSpPr>
        <p:spPr>
          <a:xfrm>
            <a:off x="4276500" y="24955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9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48" name="Google Shape;1348;p70"/>
          <p:cNvSpPr txBox="1"/>
          <p:nvPr>
            <p:ph idx="4294967295" type="title"/>
          </p:nvPr>
        </p:nvSpPr>
        <p:spPr>
          <a:xfrm>
            <a:off x="5458500" y="24955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11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49" name="Google Shape;1349;p70"/>
          <p:cNvSpPr txBox="1"/>
          <p:nvPr>
            <p:ph idx="4294967295" type="title"/>
          </p:nvPr>
        </p:nvSpPr>
        <p:spPr>
          <a:xfrm>
            <a:off x="3094500" y="192285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350" name="Google Shape;1350;p70"/>
          <p:cNvSpPr txBox="1"/>
          <p:nvPr>
            <p:ph idx="4294967295" type="title"/>
          </p:nvPr>
        </p:nvSpPr>
        <p:spPr>
          <a:xfrm>
            <a:off x="3094500" y="249555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351" name="Google Shape;1351;p70"/>
          <p:cNvSpPr txBox="1"/>
          <p:nvPr>
            <p:ph idx="4294967295" type="title"/>
          </p:nvPr>
        </p:nvSpPr>
        <p:spPr>
          <a:xfrm>
            <a:off x="3685500" y="30682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12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52" name="Google Shape;1352;p70"/>
          <p:cNvSpPr txBox="1"/>
          <p:nvPr>
            <p:ph idx="4294967295" type="title"/>
          </p:nvPr>
        </p:nvSpPr>
        <p:spPr>
          <a:xfrm>
            <a:off x="4867500" y="30682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14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53" name="Google Shape;1353;p70"/>
          <p:cNvSpPr txBox="1"/>
          <p:nvPr>
            <p:ph idx="4294967295" type="title"/>
          </p:nvPr>
        </p:nvSpPr>
        <p:spPr>
          <a:xfrm>
            <a:off x="4276500" y="30682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13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54" name="Google Shape;1354;p70"/>
          <p:cNvSpPr txBox="1"/>
          <p:nvPr>
            <p:ph idx="4294967295" type="title"/>
          </p:nvPr>
        </p:nvSpPr>
        <p:spPr>
          <a:xfrm>
            <a:off x="5458500" y="30682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15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55" name="Google Shape;1355;p70"/>
          <p:cNvSpPr txBox="1"/>
          <p:nvPr>
            <p:ph idx="4294967295" type="title"/>
          </p:nvPr>
        </p:nvSpPr>
        <p:spPr>
          <a:xfrm>
            <a:off x="3094500" y="306825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356" name="Google Shape;1356;p70"/>
          <p:cNvSpPr txBox="1"/>
          <p:nvPr/>
        </p:nvSpPr>
        <p:spPr>
          <a:xfrm>
            <a:off x="720000" y="3760825"/>
            <a:ext cx="770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20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VMCs/block, </a:t>
            </a: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9593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blocks/second, </a:t>
            </a: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160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blocks/frame</a:t>
            </a:r>
            <a:endParaRPr sz="2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57" name="Google Shape;1357;p70"/>
          <p:cNvSpPr txBox="1"/>
          <p:nvPr>
            <p:ph idx="4294967295" type="title"/>
          </p:nvPr>
        </p:nvSpPr>
        <p:spPr>
          <a:xfrm>
            <a:off x="3685500" y="1350138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B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358" name="Google Shape;1358;p70"/>
          <p:cNvSpPr txBox="1"/>
          <p:nvPr>
            <p:ph idx="4294967295" type="title"/>
          </p:nvPr>
        </p:nvSpPr>
        <p:spPr>
          <a:xfrm>
            <a:off x="3094500" y="1350138"/>
            <a:ext cx="591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359" name="Google Shape;1359;p70"/>
          <p:cNvSpPr/>
          <p:nvPr/>
        </p:nvSpPr>
        <p:spPr>
          <a:xfrm>
            <a:off x="3094500" y="1350138"/>
            <a:ext cx="1182000" cy="5727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7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r>
              <a:rPr lang="en"/>
              <a:t>GA</a:t>
            </a:r>
            <a:endParaRPr/>
          </a:p>
        </p:txBody>
      </p:sp>
      <p:sp>
        <p:nvSpPr>
          <p:cNvPr id="1365" name="Google Shape;1365;p71"/>
          <p:cNvSpPr txBox="1"/>
          <p:nvPr>
            <p:ph idx="4294967295" type="title"/>
          </p:nvPr>
        </p:nvSpPr>
        <p:spPr>
          <a:xfrm>
            <a:off x="5163000" y="13686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2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66" name="Google Shape;1366;p71"/>
          <p:cNvSpPr txBox="1"/>
          <p:nvPr>
            <p:ph idx="4294967295" type="title"/>
          </p:nvPr>
        </p:nvSpPr>
        <p:spPr>
          <a:xfrm>
            <a:off x="4572000" y="13686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67" name="Google Shape;1367;p71"/>
          <p:cNvSpPr txBox="1"/>
          <p:nvPr>
            <p:ph idx="4294967295" type="title"/>
          </p:nvPr>
        </p:nvSpPr>
        <p:spPr>
          <a:xfrm>
            <a:off x="3981000" y="19413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3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68" name="Google Shape;1368;p71"/>
          <p:cNvSpPr txBox="1"/>
          <p:nvPr>
            <p:ph idx="4294967295" type="title"/>
          </p:nvPr>
        </p:nvSpPr>
        <p:spPr>
          <a:xfrm>
            <a:off x="5163000" y="19413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5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69" name="Google Shape;1369;p71"/>
          <p:cNvSpPr txBox="1"/>
          <p:nvPr>
            <p:ph idx="4294967295" type="title"/>
          </p:nvPr>
        </p:nvSpPr>
        <p:spPr>
          <a:xfrm>
            <a:off x="4572000" y="19413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4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70" name="Google Shape;1370;p71"/>
          <p:cNvSpPr txBox="1"/>
          <p:nvPr>
            <p:ph idx="4294967295" type="title"/>
          </p:nvPr>
        </p:nvSpPr>
        <p:spPr>
          <a:xfrm>
            <a:off x="3981000" y="25140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6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71" name="Google Shape;1371;p71"/>
          <p:cNvSpPr txBox="1"/>
          <p:nvPr>
            <p:ph idx="4294967295" type="title"/>
          </p:nvPr>
        </p:nvSpPr>
        <p:spPr>
          <a:xfrm>
            <a:off x="5163000" y="25140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8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72" name="Google Shape;1372;p71"/>
          <p:cNvSpPr txBox="1"/>
          <p:nvPr>
            <p:ph idx="4294967295" type="title"/>
          </p:nvPr>
        </p:nvSpPr>
        <p:spPr>
          <a:xfrm>
            <a:off x="4572000" y="25140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7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73" name="Google Shape;1373;p71"/>
          <p:cNvSpPr txBox="1"/>
          <p:nvPr>
            <p:ph idx="4294967295" type="title"/>
          </p:nvPr>
        </p:nvSpPr>
        <p:spPr>
          <a:xfrm>
            <a:off x="3390000" y="194130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374" name="Google Shape;1374;p71"/>
          <p:cNvSpPr txBox="1"/>
          <p:nvPr>
            <p:ph idx="4294967295" type="title"/>
          </p:nvPr>
        </p:nvSpPr>
        <p:spPr>
          <a:xfrm>
            <a:off x="3390000" y="251400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375" name="Google Shape;1375;p71"/>
          <p:cNvSpPr txBox="1"/>
          <p:nvPr>
            <p:ph idx="4294967295" type="title"/>
          </p:nvPr>
        </p:nvSpPr>
        <p:spPr>
          <a:xfrm>
            <a:off x="3981000" y="30867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9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76" name="Google Shape;1376;p71"/>
          <p:cNvSpPr txBox="1"/>
          <p:nvPr>
            <p:ph idx="4294967295" type="title"/>
          </p:nvPr>
        </p:nvSpPr>
        <p:spPr>
          <a:xfrm>
            <a:off x="5163000" y="30867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11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77" name="Google Shape;1377;p71"/>
          <p:cNvSpPr txBox="1"/>
          <p:nvPr>
            <p:ph idx="4294967295" type="title"/>
          </p:nvPr>
        </p:nvSpPr>
        <p:spPr>
          <a:xfrm>
            <a:off x="4572000" y="30867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10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78" name="Google Shape;1378;p71"/>
          <p:cNvSpPr txBox="1"/>
          <p:nvPr>
            <p:ph idx="4294967295" type="title"/>
          </p:nvPr>
        </p:nvSpPr>
        <p:spPr>
          <a:xfrm>
            <a:off x="3390000" y="308670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379" name="Google Shape;1379;p71"/>
          <p:cNvSpPr txBox="1"/>
          <p:nvPr>
            <p:ph idx="4294967295" type="title"/>
          </p:nvPr>
        </p:nvSpPr>
        <p:spPr>
          <a:xfrm>
            <a:off x="3981000" y="36594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12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80" name="Google Shape;1380;p71"/>
          <p:cNvSpPr txBox="1"/>
          <p:nvPr>
            <p:ph idx="4294967295" type="title"/>
          </p:nvPr>
        </p:nvSpPr>
        <p:spPr>
          <a:xfrm>
            <a:off x="5163000" y="36594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14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81" name="Google Shape;1381;p71"/>
          <p:cNvSpPr txBox="1"/>
          <p:nvPr>
            <p:ph idx="4294967295" type="title"/>
          </p:nvPr>
        </p:nvSpPr>
        <p:spPr>
          <a:xfrm>
            <a:off x="4572000" y="365940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13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82" name="Google Shape;1382;p71"/>
          <p:cNvSpPr txBox="1"/>
          <p:nvPr>
            <p:ph idx="4294967295" type="title"/>
          </p:nvPr>
        </p:nvSpPr>
        <p:spPr>
          <a:xfrm>
            <a:off x="3390000" y="365940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383" name="Google Shape;1383;p71"/>
          <p:cNvSpPr txBox="1"/>
          <p:nvPr/>
        </p:nvSpPr>
        <p:spPr>
          <a:xfrm>
            <a:off x="5998200" y="2330250"/>
            <a:ext cx="24258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20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VMCs/block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9593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blocks/second</a:t>
            </a:r>
            <a:b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</a:b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161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blocks/frame</a:t>
            </a:r>
            <a:endParaRPr sz="2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84" name="Google Shape;1384;p71"/>
          <p:cNvSpPr txBox="1"/>
          <p:nvPr>
            <p:ph idx="4294967295" type="title"/>
          </p:nvPr>
        </p:nvSpPr>
        <p:spPr>
          <a:xfrm>
            <a:off x="3981000" y="136860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B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385" name="Google Shape;1385;p71"/>
          <p:cNvSpPr txBox="1"/>
          <p:nvPr>
            <p:ph idx="4294967295" type="title"/>
          </p:nvPr>
        </p:nvSpPr>
        <p:spPr>
          <a:xfrm>
            <a:off x="3390000" y="1368600"/>
            <a:ext cx="591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386" name="Google Shape;1386;p71"/>
          <p:cNvSpPr/>
          <p:nvPr/>
        </p:nvSpPr>
        <p:spPr>
          <a:xfrm>
            <a:off x="3390000" y="1368600"/>
            <a:ext cx="1182000" cy="5727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7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Virtual Machine State</a:t>
            </a:r>
            <a:endParaRPr sz="2400"/>
          </a:p>
        </p:txBody>
      </p:sp>
      <p:sp>
        <p:nvSpPr>
          <p:cNvPr id="1392" name="Google Shape;1392;p72"/>
          <p:cNvSpPr txBox="1"/>
          <p:nvPr>
            <p:ph idx="4294967295" type="title"/>
          </p:nvPr>
        </p:nvSpPr>
        <p:spPr>
          <a:xfrm>
            <a:off x="5105400" y="1619275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EXT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93" name="Google Shape;1393;p72"/>
          <p:cNvSpPr txBox="1"/>
          <p:nvPr>
            <p:ph idx="4294967295" type="title"/>
          </p:nvPr>
        </p:nvSpPr>
        <p:spPr>
          <a:xfrm>
            <a:off x="5696400" y="1619275"/>
            <a:ext cx="1773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CYCLE</a:t>
            </a:r>
            <a:endParaRPr sz="24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94" name="Google Shape;1394;p72"/>
          <p:cNvSpPr txBox="1"/>
          <p:nvPr>
            <p:ph idx="4294967295" type="title"/>
          </p:nvPr>
        </p:nvSpPr>
        <p:spPr>
          <a:xfrm>
            <a:off x="2754900" y="1619275"/>
            <a:ext cx="2364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MODE LINE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95" name="Google Shape;1395;p72"/>
          <p:cNvSpPr txBox="1"/>
          <p:nvPr/>
        </p:nvSpPr>
        <p:spPr>
          <a:xfrm>
            <a:off x="941400" y="1542450"/>
            <a:ext cx="163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VMS</a:t>
            </a: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 BYTE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396" name="Google Shape;1396;p72"/>
          <p:cNvSpPr txBox="1"/>
          <p:nvPr/>
        </p:nvSpPr>
        <p:spPr>
          <a:xfrm>
            <a:off x="2551450" y="2281350"/>
            <a:ext cx="53853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Line count       Column Count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●"/>
            </a:pP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0,1,2            0,1,2,3,4,5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●"/>
            </a:pP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3,4,5,6          0,1,2,3,4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●"/>
            </a:pP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7,8,9,10         0,1,2,3,4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●"/>
            </a:pP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11,12,13,14,15   0,1,2,3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Hardware Requirements</a:t>
            </a:r>
            <a:endParaRPr sz="2400"/>
          </a:p>
        </p:txBody>
      </p:sp>
      <p:sp>
        <p:nvSpPr>
          <p:cNvPr id="651" name="Google Shape;651;p28"/>
          <p:cNvSpPr txBox="1"/>
          <p:nvPr>
            <p:ph idx="1" type="body"/>
          </p:nvPr>
        </p:nvSpPr>
        <p:spPr>
          <a:xfrm>
            <a:off x="831125" y="1215750"/>
            <a:ext cx="6423900" cy="21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Simple building blocks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1970’s technology</a:t>
            </a:r>
            <a:r>
              <a:rPr lang="en" sz="2400"/>
              <a:t> - exists EOY 1979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R</a:t>
            </a:r>
            <a:r>
              <a:rPr b="1" lang="en" sz="2400"/>
              <a:t>eadily available</a:t>
            </a:r>
            <a:r>
              <a:rPr lang="en" sz="2400"/>
              <a:t> - 50+ years later?</a:t>
            </a:r>
            <a:endParaRPr b="1" sz="2400"/>
          </a:p>
        </p:txBody>
      </p:sp>
      <p:pic>
        <p:nvPicPr>
          <p:cNvPr id="652" name="Google Shape;6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1884" y="1485000"/>
            <a:ext cx="1739991" cy="11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28"/>
          <p:cNvSpPr txBox="1"/>
          <p:nvPr>
            <p:ph idx="1" type="body"/>
          </p:nvPr>
        </p:nvSpPr>
        <p:spPr>
          <a:xfrm>
            <a:off x="831125" y="2457613"/>
            <a:ext cx="5920500" cy="21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74-series TTL chips</a:t>
            </a:r>
            <a:r>
              <a:rPr lang="en" sz="2400"/>
              <a:t> - not CMOS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en" sz="2400"/>
              <a:t>Scorched-earth</a:t>
            </a:r>
            <a:r>
              <a:rPr b="1" lang="en" sz="2400"/>
              <a:t> minimalism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Fast enough to be useful</a:t>
            </a:r>
            <a:endParaRPr b="1" sz="2400"/>
          </a:p>
        </p:txBody>
      </p:sp>
      <p:pic>
        <p:nvPicPr>
          <p:cNvPr id="654" name="Google Shape;6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8738" y="2876713"/>
            <a:ext cx="2093225" cy="13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7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VM Dispatch</a:t>
            </a:r>
            <a:endParaRPr sz="2400"/>
          </a:p>
        </p:txBody>
      </p:sp>
      <p:sp>
        <p:nvSpPr>
          <p:cNvPr id="1402" name="Google Shape;1402;p73"/>
          <p:cNvSpPr txBox="1"/>
          <p:nvPr>
            <p:ph idx="4294967295" type="title"/>
          </p:nvPr>
        </p:nvSpPr>
        <p:spPr>
          <a:xfrm rot="-5400000">
            <a:off x="3678600" y="1769475"/>
            <a:ext cx="12141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DISPATCH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03" name="Google Shape;1403;p73"/>
          <p:cNvSpPr txBox="1"/>
          <p:nvPr>
            <p:ph idx="4294967295" type="title"/>
          </p:nvPr>
        </p:nvSpPr>
        <p:spPr>
          <a:xfrm>
            <a:off x="2226300" y="1448775"/>
            <a:ext cx="1773000" cy="12141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~30 CYCLES</a:t>
            </a:r>
            <a:endParaRPr sz="24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OF CODE</a:t>
            </a:r>
            <a:endParaRPr sz="24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04" name="Google Shape;1404;p73"/>
          <p:cNvSpPr txBox="1"/>
          <p:nvPr>
            <p:ph idx="4294967295" type="title"/>
          </p:nvPr>
        </p:nvSpPr>
        <p:spPr>
          <a:xfrm rot="-5400000">
            <a:off x="1335300" y="1769475"/>
            <a:ext cx="12093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VMS+1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05" name="Google Shape;1405;p73"/>
          <p:cNvSpPr txBox="1"/>
          <p:nvPr>
            <p:ph idx="4294967295" type="title"/>
          </p:nvPr>
        </p:nvSpPr>
        <p:spPr>
          <a:xfrm rot="-5400000">
            <a:off x="6597000" y="3288375"/>
            <a:ext cx="12141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DISPATCH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06" name="Google Shape;1406;p73"/>
          <p:cNvSpPr txBox="1"/>
          <p:nvPr>
            <p:ph idx="4294967295" type="title"/>
          </p:nvPr>
        </p:nvSpPr>
        <p:spPr>
          <a:xfrm>
            <a:off x="2226300" y="2967675"/>
            <a:ext cx="4691400" cy="12141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~72 </a:t>
            </a:r>
            <a:r>
              <a:rPr lang="en" sz="24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CYCLES</a:t>
            </a:r>
            <a:endParaRPr sz="24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OF CODE</a:t>
            </a:r>
            <a:endParaRPr sz="24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07" name="Google Shape;1407;p73"/>
          <p:cNvSpPr txBox="1"/>
          <p:nvPr/>
        </p:nvSpPr>
        <p:spPr>
          <a:xfrm>
            <a:off x="4794900" y="1448775"/>
            <a:ext cx="36360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iro"/>
              <a:buChar char="●"/>
            </a:pP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Each page is VM operation</a:t>
            </a:r>
            <a:endParaRPr sz="20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iro"/>
              <a:buChar char="●"/>
            </a:pP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84 pages for 8080</a:t>
            </a:r>
            <a:endParaRPr sz="20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iro"/>
              <a:buChar char="●"/>
            </a:pP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Page = DIS (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VMS, INST </a:t>
            </a: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)</a:t>
            </a:r>
            <a:endParaRPr b="1" sz="20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08" name="Google Shape;1408;p73"/>
          <p:cNvSpPr txBox="1"/>
          <p:nvPr>
            <p:ph idx="4294967295" type="title"/>
          </p:nvPr>
        </p:nvSpPr>
        <p:spPr>
          <a:xfrm rot="-5400000">
            <a:off x="1335300" y="3288375"/>
            <a:ext cx="12093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VMS+2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7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</a:t>
            </a:r>
            <a:r>
              <a:rPr lang="en" sz="2400"/>
              <a:t>CPU Execution Sequence</a:t>
            </a:r>
            <a:endParaRPr sz="2400"/>
          </a:p>
        </p:txBody>
      </p:sp>
      <p:sp>
        <p:nvSpPr>
          <p:cNvPr id="1414" name="Google Shape;1414;p74"/>
          <p:cNvSpPr txBox="1"/>
          <p:nvPr>
            <p:ph idx="4294967295" type="title"/>
          </p:nvPr>
        </p:nvSpPr>
        <p:spPr>
          <a:xfrm>
            <a:off x="4867500" y="13501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E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15" name="Google Shape;1415;p74"/>
          <p:cNvSpPr txBox="1"/>
          <p:nvPr>
            <p:ph idx="4294967295" type="title"/>
          </p:nvPr>
        </p:nvSpPr>
        <p:spPr>
          <a:xfrm>
            <a:off x="4276500" y="13501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F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16" name="Google Shape;1416;p74"/>
          <p:cNvSpPr txBox="1"/>
          <p:nvPr>
            <p:ph idx="4294967295" type="title"/>
          </p:nvPr>
        </p:nvSpPr>
        <p:spPr>
          <a:xfrm>
            <a:off x="5458500" y="13501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F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17" name="Google Shape;1417;p74"/>
          <p:cNvSpPr txBox="1"/>
          <p:nvPr>
            <p:ph idx="4294967295" type="title"/>
          </p:nvPr>
        </p:nvSpPr>
        <p:spPr>
          <a:xfrm>
            <a:off x="3685500" y="1922850"/>
            <a:ext cx="1182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E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18" name="Google Shape;1418;p74"/>
          <p:cNvSpPr txBox="1"/>
          <p:nvPr>
            <p:ph idx="4294967295" type="title"/>
          </p:nvPr>
        </p:nvSpPr>
        <p:spPr>
          <a:xfrm>
            <a:off x="4867500" y="19228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F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19" name="Google Shape;1419;p74"/>
          <p:cNvSpPr txBox="1"/>
          <p:nvPr>
            <p:ph idx="4294967295" type="title"/>
          </p:nvPr>
        </p:nvSpPr>
        <p:spPr>
          <a:xfrm>
            <a:off x="5458500" y="19228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I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420" name="Google Shape;1420;p74"/>
          <p:cNvSpPr txBox="1"/>
          <p:nvPr>
            <p:ph idx="4294967295" type="title"/>
          </p:nvPr>
        </p:nvSpPr>
        <p:spPr>
          <a:xfrm>
            <a:off x="3685500" y="2495550"/>
            <a:ext cx="1182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E+F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21" name="Google Shape;1421;p74"/>
          <p:cNvSpPr txBox="1"/>
          <p:nvPr>
            <p:ph idx="4294967295" type="title"/>
          </p:nvPr>
        </p:nvSpPr>
        <p:spPr>
          <a:xfrm>
            <a:off x="4867500" y="2495550"/>
            <a:ext cx="1182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E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22" name="Google Shape;1422;p74"/>
          <p:cNvSpPr txBox="1"/>
          <p:nvPr>
            <p:ph idx="4294967295" type="title"/>
          </p:nvPr>
        </p:nvSpPr>
        <p:spPr>
          <a:xfrm>
            <a:off x="3094500" y="192285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423" name="Google Shape;1423;p74"/>
          <p:cNvSpPr txBox="1"/>
          <p:nvPr>
            <p:ph idx="4294967295" type="title"/>
          </p:nvPr>
        </p:nvSpPr>
        <p:spPr>
          <a:xfrm>
            <a:off x="3094500" y="249555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424" name="Google Shape;1424;p74"/>
          <p:cNvSpPr txBox="1"/>
          <p:nvPr>
            <p:ph idx="4294967295" type="title"/>
          </p:nvPr>
        </p:nvSpPr>
        <p:spPr>
          <a:xfrm>
            <a:off x="3685500" y="30682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F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25" name="Google Shape;1425;p74"/>
          <p:cNvSpPr txBox="1"/>
          <p:nvPr>
            <p:ph idx="4294967295" type="title"/>
          </p:nvPr>
        </p:nvSpPr>
        <p:spPr>
          <a:xfrm>
            <a:off x="4276500" y="3068250"/>
            <a:ext cx="1182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E+F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26" name="Google Shape;1426;p74"/>
          <p:cNvSpPr txBox="1"/>
          <p:nvPr>
            <p:ph idx="4294967295" type="title"/>
          </p:nvPr>
        </p:nvSpPr>
        <p:spPr>
          <a:xfrm>
            <a:off x="5458500" y="30682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I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427" name="Google Shape;1427;p74"/>
          <p:cNvSpPr txBox="1"/>
          <p:nvPr>
            <p:ph idx="4294967295" type="title"/>
          </p:nvPr>
        </p:nvSpPr>
        <p:spPr>
          <a:xfrm>
            <a:off x="3094500" y="3068250"/>
            <a:ext cx="591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428" name="Google Shape;1428;p74"/>
          <p:cNvSpPr txBox="1"/>
          <p:nvPr/>
        </p:nvSpPr>
        <p:spPr>
          <a:xfrm>
            <a:off x="720000" y="3760825"/>
            <a:ext cx="770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1 VMC </a:t>
            </a: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FETCH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+1,2,3 VMC </a:t>
            </a: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EXECUTE</a:t>
            </a:r>
            <a:r>
              <a:rPr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(~2.3 VMCs per 8080 instruction)</a:t>
            </a:r>
            <a:endParaRPr sz="2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29" name="Google Shape;1429;p74"/>
          <p:cNvSpPr txBox="1"/>
          <p:nvPr>
            <p:ph idx="4294967295" type="title"/>
          </p:nvPr>
        </p:nvSpPr>
        <p:spPr>
          <a:xfrm>
            <a:off x="3685500" y="1350138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B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30" name="Google Shape;1430;p74"/>
          <p:cNvSpPr txBox="1"/>
          <p:nvPr>
            <p:ph idx="4294967295" type="title"/>
          </p:nvPr>
        </p:nvSpPr>
        <p:spPr>
          <a:xfrm>
            <a:off x="3094500" y="1350138"/>
            <a:ext cx="591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431" name="Google Shape;1431;p74"/>
          <p:cNvSpPr/>
          <p:nvPr/>
        </p:nvSpPr>
        <p:spPr>
          <a:xfrm>
            <a:off x="3094500" y="1350138"/>
            <a:ext cx="1182000" cy="5727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75"/>
          <p:cNvSpPr txBox="1"/>
          <p:nvPr>
            <p:ph idx="4294967295" type="title"/>
          </p:nvPr>
        </p:nvSpPr>
        <p:spPr>
          <a:xfrm>
            <a:off x="4276500" y="28765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1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37" name="Google Shape;1437;p7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Threads</a:t>
            </a:r>
            <a:endParaRPr sz="2400"/>
          </a:p>
        </p:txBody>
      </p:sp>
      <p:sp>
        <p:nvSpPr>
          <p:cNvPr id="1438" name="Google Shape;1438;p75"/>
          <p:cNvSpPr txBox="1"/>
          <p:nvPr>
            <p:ph idx="4294967295" type="title"/>
          </p:nvPr>
        </p:nvSpPr>
        <p:spPr>
          <a:xfrm>
            <a:off x="3685500" y="17311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B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39" name="Google Shape;1439;p75"/>
          <p:cNvSpPr txBox="1"/>
          <p:nvPr>
            <p:ph idx="4294967295" type="title"/>
          </p:nvPr>
        </p:nvSpPr>
        <p:spPr>
          <a:xfrm>
            <a:off x="4867500" y="17311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K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40" name="Google Shape;1440;p75"/>
          <p:cNvSpPr txBox="1"/>
          <p:nvPr>
            <p:ph idx="4294967295" type="title"/>
          </p:nvPr>
        </p:nvSpPr>
        <p:spPr>
          <a:xfrm>
            <a:off x="4276500" y="17311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F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41" name="Google Shape;1441;p75"/>
          <p:cNvSpPr txBox="1"/>
          <p:nvPr>
            <p:ph idx="4294967295" type="title"/>
          </p:nvPr>
        </p:nvSpPr>
        <p:spPr>
          <a:xfrm>
            <a:off x="5458500" y="17311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C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42" name="Google Shape;1442;p75"/>
          <p:cNvSpPr txBox="1"/>
          <p:nvPr>
            <p:ph idx="4294967295" type="title"/>
          </p:nvPr>
        </p:nvSpPr>
        <p:spPr>
          <a:xfrm>
            <a:off x="3685500" y="2303850"/>
            <a:ext cx="1182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43" name="Google Shape;1443;p75"/>
          <p:cNvSpPr txBox="1"/>
          <p:nvPr>
            <p:ph idx="4294967295" type="title"/>
          </p:nvPr>
        </p:nvSpPr>
        <p:spPr>
          <a:xfrm>
            <a:off x="4867500" y="23038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44" name="Google Shape;1444;p75"/>
          <p:cNvSpPr txBox="1"/>
          <p:nvPr>
            <p:ph idx="4294967295" type="title"/>
          </p:nvPr>
        </p:nvSpPr>
        <p:spPr>
          <a:xfrm>
            <a:off x="5458500" y="23038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45" name="Google Shape;1445;p75"/>
          <p:cNvSpPr txBox="1"/>
          <p:nvPr>
            <p:ph idx="4294967295" type="title"/>
          </p:nvPr>
        </p:nvSpPr>
        <p:spPr>
          <a:xfrm>
            <a:off x="3685500" y="28765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T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46" name="Google Shape;1446;p75"/>
          <p:cNvSpPr txBox="1"/>
          <p:nvPr>
            <p:ph idx="4294967295" type="title"/>
          </p:nvPr>
        </p:nvSpPr>
        <p:spPr>
          <a:xfrm>
            <a:off x="4867500" y="28765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2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47" name="Google Shape;1447;p75"/>
          <p:cNvSpPr txBox="1"/>
          <p:nvPr>
            <p:ph idx="4294967295" type="title"/>
          </p:nvPr>
        </p:nvSpPr>
        <p:spPr>
          <a:xfrm>
            <a:off x="5458500" y="28765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3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48" name="Google Shape;1448;p75"/>
          <p:cNvSpPr txBox="1"/>
          <p:nvPr>
            <p:ph idx="4294967295" type="title"/>
          </p:nvPr>
        </p:nvSpPr>
        <p:spPr>
          <a:xfrm>
            <a:off x="3094500" y="1731150"/>
            <a:ext cx="591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449" name="Google Shape;1449;p75"/>
          <p:cNvSpPr txBox="1"/>
          <p:nvPr>
            <p:ph idx="4294967295" type="title"/>
          </p:nvPr>
        </p:nvSpPr>
        <p:spPr>
          <a:xfrm>
            <a:off x="3094500" y="2303850"/>
            <a:ext cx="591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450" name="Google Shape;1450;p75"/>
          <p:cNvSpPr txBox="1"/>
          <p:nvPr>
            <p:ph idx="4294967295" type="title"/>
          </p:nvPr>
        </p:nvSpPr>
        <p:spPr>
          <a:xfrm>
            <a:off x="3094500" y="2876550"/>
            <a:ext cx="591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451" name="Google Shape;1451;p75"/>
          <p:cNvSpPr txBox="1"/>
          <p:nvPr>
            <p:ph idx="4294967295" type="title"/>
          </p:nvPr>
        </p:nvSpPr>
        <p:spPr>
          <a:xfrm>
            <a:off x="3685500" y="3449250"/>
            <a:ext cx="591000" cy="572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R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52" name="Google Shape;1452;p75"/>
          <p:cNvSpPr txBox="1"/>
          <p:nvPr>
            <p:ph idx="4294967295" type="title"/>
          </p:nvPr>
        </p:nvSpPr>
        <p:spPr>
          <a:xfrm>
            <a:off x="4867500" y="34492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5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53" name="Google Shape;1453;p75"/>
          <p:cNvSpPr txBox="1"/>
          <p:nvPr>
            <p:ph idx="4294967295" type="title"/>
          </p:nvPr>
        </p:nvSpPr>
        <p:spPr>
          <a:xfrm>
            <a:off x="4276500" y="34492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4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54" name="Google Shape;1454;p75"/>
          <p:cNvSpPr txBox="1"/>
          <p:nvPr>
            <p:ph idx="4294967295" type="title"/>
          </p:nvPr>
        </p:nvSpPr>
        <p:spPr>
          <a:xfrm>
            <a:off x="5458500" y="3449250"/>
            <a:ext cx="591000" cy="572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6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455" name="Google Shape;1455;p75"/>
          <p:cNvSpPr txBox="1"/>
          <p:nvPr>
            <p:ph idx="4294967295" type="title"/>
          </p:nvPr>
        </p:nvSpPr>
        <p:spPr>
          <a:xfrm>
            <a:off x="3094500" y="3449250"/>
            <a:ext cx="591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</p:txBody>
      </p:sp>
      <p:sp>
        <p:nvSpPr>
          <p:cNvPr id="1456" name="Google Shape;1456;p75"/>
          <p:cNvSpPr txBox="1"/>
          <p:nvPr/>
        </p:nvSpPr>
        <p:spPr>
          <a:xfrm>
            <a:off x="719925" y="1093825"/>
            <a:ext cx="770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reset </a:t>
            </a:r>
            <a:r>
              <a:rPr b="1" lang="en" sz="20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Frame</a:t>
            </a:r>
            <a:r>
              <a:rPr lang="en" sz="20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 (60/75 Hz), start </a:t>
            </a:r>
            <a:r>
              <a:rPr b="1" lang="en" sz="20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Keyboard</a:t>
            </a:r>
            <a:r>
              <a:rPr lang="en" sz="20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 scan (15 Hz), update </a:t>
            </a:r>
            <a:r>
              <a:rPr b="1" lang="en" sz="20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Clock</a:t>
            </a:r>
            <a:endParaRPr b="1" sz="20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57" name="Google Shape;1457;p75"/>
          <p:cNvSpPr/>
          <p:nvPr/>
        </p:nvSpPr>
        <p:spPr>
          <a:xfrm>
            <a:off x="3094500" y="1731150"/>
            <a:ext cx="1182000" cy="5727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75"/>
          <p:cNvSpPr/>
          <p:nvPr/>
        </p:nvSpPr>
        <p:spPr>
          <a:xfrm>
            <a:off x="3094500" y="2889425"/>
            <a:ext cx="1182000" cy="113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75"/>
          <p:cNvSpPr/>
          <p:nvPr/>
        </p:nvSpPr>
        <p:spPr>
          <a:xfrm>
            <a:off x="3094500" y="2316725"/>
            <a:ext cx="1773000" cy="5727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75"/>
          <p:cNvSpPr txBox="1"/>
          <p:nvPr/>
        </p:nvSpPr>
        <p:spPr>
          <a:xfrm>
            <a:off x="828225" y="1771188"/>
            <a:ext cx="210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BLOCK</a:t>
            </a:r>
            <a:endParaRPr sz="20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461" name="Google Shape;1461;p75"/>
          <p:cNvSpPr txBox="1"/>
          <p:nvPr/>
        </p:nvSpPr>
        <p:spPr>
          <a:xfrm>
            <a:off x="828225" y="2343900"/>
            <a:ext cx="210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AUDIO</a:t>
            </a:r>
            <a:endParaRPr sz="20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462" name="Google Shape;1462;p75"/>
          <p:cNvSpPr txBox="1"/>
          <p:nvPr/>
        </p:nvSpPr>
        <p:spPr>
          <a:xfrm>
            <a:off x="748575" y="2956638"/>
            <a:ext cx="226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TRANSMIT</a:t>
            </a:r>
            <a:endParaRPr sz="20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463" name="Google Shape;1463;p75"/>
          <p:cNvSpPr txBox="1"/>
          <p:nvPr/>
        </p:nvSpPr>
        <p:spPr>
          <a:xfrm>
            <a:off x="748575" y="3489300"/>
            <a:ext cx="226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RECEIVE</a:t>
            </a:r>
            <a:endParaRPr sz="20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cxnSp>
        <p:nvCxnSpPr>
          <p:cNvPr id="1464" name="Google Shape;1464;p75"/>
          <p:cNvCxnSpPr>
            <a:endCxn id="1440" idx="0"/>
          </p:cNvCxnSpPr>
          <p:nvPr/>
        </p:nvCxnSpPr>
        <p:spPr>
          <a:xfrm>
            <a:off x="1662000" y="1547850"/>
            <a:ext cx="2910000" cy="183300"/>
          </a:xfrm>
          <a:prstGeom prst="bentConnector2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65" name="Google Shape;1465;p75"/>
          <p:cNvCxnSpPr>
            <a:endCxn id="1439" idx="0"/>
          </p:cNvCxnSpPr>
          <p:nvPr/>
        </p:nvCxnSpPr>
        <p:spPr>
          <a:xfrm>
            <a:off x="4695900" y="1552650"/>
            <a:ext cx="467100" cy="178500"/>
          </a:xfrm>
          <a:prstGeom prst="bentConnector2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66" name="Google Shape;1466;p75"/>
          <p:cNvCxnSpPr>
            <a:endCxn id="1441" idx="0"/>
          </p:cNvCxnSpPr>
          <p:nvPr/>
        </p:nvCxnSpPr>
        <p:spPr>
          <a:xfrm flipH="1">
            <a:off x="5754000" y="1552650"/>
            <a:ext cx="2361300" cy="178500"/>
          </a:xfrm>
          <a:prstGeom prst="bentConnector2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67" name="Google Shape;1467;p75"/>
          <p:cNvSpPr txBox="1"/>
          <p:nvPr/>
        </p:nvSpPr>
        <p:spPr>
          <a:xfrm>
            <a:off x="6719700" y="1547850"/>
            <a:ext cx="1704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iro"/>
              <a:buChar char="●"/>
            </a:pPr>
            <a:r>
              <a:rPr lang="en" sz="20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6 secs</a:t>
            </a:r>
            <a:endParaRPr sz="20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iro"/>
              <a:buChar char="●"/>
            </a:pPr>
            <a:r>
              <a:rPr lang="en" sz="20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12 mins</a:t>
            </a:r>
            <a:endParaRPr sz="20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iro"/>
              <a:buChar char="●"/>
            </a:pPr>
            <a:r>
              <a:rPr lang="en" sz="20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24 hrs</a:t>
            </a:r>
            <a:endParaRPr sz="20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7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</a:t>
            </a:r>
            <a:endParaRPr/>
          </a:p>
        </p:txBody>
      </p:sp>
      <p:pic>
        <p:nvPicPr>
          <p:cNvPr id="1473" name="Google Shape;147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012" y="1170125"/>
            <a:ext cx="5833978" cy="34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p76"/>
          <p:cNvSpPr/>
          <p:nvPr/>
        </p:nvSpPr>
        <p:spPr>
          <a:xfrm>
            <a:off x="5534025" y="3276600"/>
            <a:ext cx="876300" cy="700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76"/>
          <p:cNvSpPr/>
          <p:nvPr/>
        </p:nvSpPr>
        <p:spPr>
          <a:xfrm>
            <a:off x="6334125" y="3686150"/>
            <a:ext cx="900300" cy="947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76"/>
          <p:cNvSpPr txBox="1"/>
          <p:nvPr>
            <p:ph idx="4294967295" type="title"/>
          </p:nvPr>
        </p:nvSpPr>
        <p:spPr>
          <a:xfrm>
            <a:off x="3836700" y="3312300"/>
            <a:ext cx="15843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G Register</a:t>
            </a:r>
            <a:endParaRPr sz="24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R2R DAC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77" name="Google Shape;1477;p76"/>
          <p:cNvSpPr txBox="1"/>
          <p:nvPr>
            <p:ph idx="4294967295" type="title"/>
          </p:nvPr>
        </p:nvSpPr>
        <p:spPr>
          <a:xfrm>
            <a:off x="4572000" y="3976800"/>
            <a:ext cx="17367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Filter/Amp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78" name="Google Shape;1478;p76"/>
          <p:cNvSpPr txBox="1"/>
          <p:nvPr>
            <p:ph idx="4294967295" type="title"/>
          </p:nvPr>
        </p:nvSpPr>
        <p:spPr>
          <a:xfrm rot="-3369942">
            <a:off x="5370348" y="1914763"/>
            <a:ext cx="1917050" cy="628782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BLANKING</a:t>
            </a:r>
            <a:endParaRPr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7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Expansion</a:t>
            </a:r>
            <a:endParaRPr/>
          </a:p>
        </p:txBody>
      </p:sp>
      <p:pic>
        <p:nvPicPr>
          <p:cNvPr id="1484" name="Google Shape;148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012" y="1170125"/>
            <a:ext cx="5833978" cy="34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p77"/>
          <p:cNvSpPr/>
          <p:nvPr/>
        </p:nvSpPr>
        <p:spPr>
          <a:xfrm>
            <a:off x="3055150" y="3738550"/>
            <a:ext cx="1233300" cy="362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77"/>
          <p:cNvSpPr/>
          <p:nvPr/>
        </p:nvSpPr>
        <p:spPr>
          <a:xfrm>
            <a:off x="3055150" y="1559675"/>
            <a:ext cx="1233300" cy="362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77"/>
          <p:cNvSpPr txBox="1"/>
          <p:nvPr>
            <p:ph idx="4294967295" type="title"/>
          </p:nvPr>
        </p:nvSpPr>
        <p:spPr>
          <a:xfrm>
            <a:off x="4326550" y="1426325"/>
            <a:ext cx="17367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IN port 1-7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88" name="Google Shape;1488;p77"/>
          <p:cNvSpPr txBox="1"/>
          <p:nvPr>
            <p:ph idx="4294967295" type="title"/>
          </p:nvPr>
        </p:nvSpPr>
        <p:spPr>
          <a:xfrm>
            <a:off x="4326550" y="3605200"/>
            <a:ext cx="19473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OUT</a:t>
            </a:r>
            <a:r>
              <a:rPr lang="en" sz="2400">
                <a:latin typeface="Cairo"/>
                <a:ea typeface="Cairo"/>
                <a:cs typeface="Cairo"/>
                <a:sym typeface="Cairo"/>
              </a:rPr>
              <a:t> port 1-7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7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Hardware Abstraction</a:t>
            </a:r>
            <a:endParaRPr sz="2400"/>
          </a:p>
        </p:txBody>
      </p:sp>
      <p:graphicFrame>
        <p:nvGraphicFramePr>
          <p:cNvPr id="1494" name="Google Shape;1494;p78"/>
          <p:cNvGraphicFramePr/>
          <p:nvPr/>
        </p:nvGraphicFramePr>
        <p:xfrm>
          <a:off x="713100" y="136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{54ECB489-625E-48C5-AB3E-AF710E1E8F4C}</a:tableStyleId>
              </a:tblPr>
              <a:tblGrid>
                <a:gridCol w="1248500"/>
                <a:gridCol w="2167950"/>
                <a:gridCol w="2113725"/>
                <a:gridCol w="2173825"/>
              </a:tblGrid>
              <a:tr h="44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Port#</a:t>
                      </a:r>
                      <a:endParaRPr b="1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Input</a:t>
                      </a:r>
                      <a:endParaRPr b="1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Output</a:t>
                      </a:r>
                      <a:endParaRPr b="1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Notes</a:t>
                      </a:r>
                      <a:endParaRPr b="1">
                        <a:solidFill>
                          <a:schemeClr val="lt1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8</a:t>
                      </a: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Serial Rx (TTY)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Serial Rx (TTY)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9</a:t>
                      </a: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Console (KBD)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Console (CRT)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Text mode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KBD Scan Code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Set Audio Mode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Resource control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11</a:t>
                      </a: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Character @ cursor pos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Enable/Disable Serial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Resource control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12-55</a:t>
                      </a: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Zero Page Read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Zero Page Write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Audio, console params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56-63</a:t>
                      </a: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Zero Page Read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N/A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Read only params (RTC)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95" name="Google Shape;1495;p78"/>
          <p:cNvSpPr txBox="1"/>
          <p:nvPr>
            <p:ph idx="4294967295" type="title"/>
          </p:nvPr>
        </p:nvSpPr>
        <p:spPr>
          <a:xfrm>
            <a:off x="1795625" y="4547900"/>
            <a:ext cx="5685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Cairo"/>
                <a:ea typeface="Cairo"/>
                <a:cs typeface="Cairo"/>
                <a:sym typeface="Cairo"/>
              </a:rPr>
              <a:t>1</a:t>
            </a:r>
            <a:r>
              <a:rPr b="0"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0</a:t>
            </a:r>
            <a:endParaRPr b="0"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7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RAM Disk</a:t>
            </a:r>
            <a:endParaRPr sz="2400"/>
          </a:p>
        </p:txBody>
      </p:sp>
      <p:pic>
        <p:nvPicPr>
          <p:cNvPr id="1501" name="Google Shape;1501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012" y="1170125"/>
            <a:ext cx="5833978" cy="34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79"/>
          <p:cNvSpPr/>
          <p:nvPr/>
        </p:nvSpPr>
        <p:spPr>
          <a:xfrm>
            <a:off x="1998100" y="1146300"/>
            <a:ext cx="1154700" cy="749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Google Shape;1503;p79"/>
          <p:cNvSpPr/>
          <p:nvPr/>
        </p:nvSpPr>
        <p:spPr>
          <a:xfrm>
            <a:off x="3595700" y="1760650"/>
            <a:ext cx="1214400" cy="768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4" name="Google Shape;1504;p79"/>
          <p:cNvSpPr txBox="1"/>
          <p:nvPr>
            <p:ph idx="4294967295" type="title"/>
          </p:nvPr>
        </p:nvSpPr>
        <p:spPr>
          <a:xfrm>
            <a:off x="3188975" y="1131850"/>
            <a:ext cx="22452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CR2032 @ 4uA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8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A: Drive RAM</a:t>
            </a:r>
            <a:r>
              <a:rPr lang="en" sz="2400"/>
              <a:t> Disk</a:t>
            </a:r>
            <a:endParaRPr sz="2400"/>
          </a:p>
        </p:txBody>
      </p:sp>
      <p:sp>
        <p:nvSpPr>
          <p:cNvPr id="1510" name="Google Shape;1510;p80"/>
          <p:cNvSpPr/>
          <p:nvPr/>
        </p:nvSpPr>
        <p:spPr>
          <a:xfrm>
            <a:off x="4754600" y="1386125"/>
            <a:ext cx="2814900" cy="2812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1" name="Google Shape;1511;p80"/>
          <p:cNvSpPr/>
          <p:nvPr/>
        </p:nvSpPr>
        <p:spPr>
          <a:xfrm>
            <a:off x="5062850" y="1689750"/>
            <a:ext cx="2198400" cy="22053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80"/>
          <p:cNvSpPr/>
          <p:nvPr/>
        </p:nvSpPr>
        <p:spPr>
          <a:xfrm>
            <a:off x="5250825" y="1874500"/>
            <a:ext cx="1822500" cy="18357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13" name="Google Shape;1513;p80"/>
          <p:cNvCxnSpPr>
            <a:stCxn id="1510" idx="1"/>
            <a:endCxn id="1510" idx="5"/>
          </p:cNvCxnSpPr>
          <p:nvPr/>
        </p:nvCxnSpPr>
        <p:spPr>
          <a:xfrm>
            <a:off x="5166833" y="1798006"/>
            <a:ext cx="1990500" cy="1988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4" name="Google Shape;1514;p80"/>
          <p:cNvCxnSpPr>
            <a:stCxn id="1510" idx="3"/>
            <a:endCxn id="1510" idx="7"/>
          </p:cNvCxnSpPr>
          <p:nvPr/>
        </p:nvCxnSpPr>
        <p:spPr>
          <a:xfrm flipH="1" rot="10800000">
            <a:off x="5166833" y="1798044"/>
            <a:ext cx="1990500" cy="1988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5" name="Google Shape;1515;p80"/>
          <p:cNvCxnSpPr>
            <a:stCxn id="1510" idx="4"/>
            <a:endCxn id="1510" idx="0"/>
          </p:cNvCxnSpPr>
          <p:nvPr/>
        </p:nvCxnSpPr>
        <p:spPr>
          <a:xfrm rot="10800000">
            <a:off x="6162050" y="1386125"/>
            <a:ext cx="0" cy="2812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6" name="Google Shape;1516;p80"/>
          <p:cNvCxnSpPr>
            <a:stCxn id="1510" idx="2"/>
            <a:endCxn id="1510" idx="6"/>
          </p:cNvCxnSpPr>
          <p:nvPr/>
        </p:nvCxnSpPr>
        <p:spPr>
          <a:xfrm>
            <a:off x="4754600" y="2792375"/>
            <a:ext cx="2814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7" name="Google Shape;1517;p80"/>
          <p:cNvSpPr/>
          <p:nvPr/>
        </p:nvSpPr>
        <p:spPr>
          <a:xfrm>
            <a:off x="1410850" y="1800000"/>
            <a:ext cx="1715400" cy="23985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18" name="Google Shape;1518;p80"/>
          <p:cNvSpPr/>
          <p:nvPr/>
        </p:nvSpPr>
        <p:spPr>
          <a:xfrm>
            <a:off x="1410850" y="2193575"/>
            <a:ext cx="1715400" cy="184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19" name="Google Shape;1519;p80"/>
          <p:cNvCxnSpPr>
            <a:stCxn id="1518" idx="3"/>
          </p:cNvCxnSpPr>
          <p:nvPr/>
        </p:nvCxnSpPr>
        <p:spPr>
          <a:xfrm>
            <a:off x="3126250" y="2285975"/>
            <a:ext cx="2017200" cy="78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520" name="Google Shape;1520;p80"/>
          <p:cNvSpPr txBox="1"/>
          <p:nvPr/>
        </p:nvSpPr>
        <p:spPr>
          <a:xfrm rot="127015">
            <a:off x="3527521" y="1940935"/>
            <a:ext cx="1063926" cy="439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TRACK</a:t>
            </a:r>
            <a:endParaRPr b="1" sz="20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1521" name="Google Shape;1521;p80"/>
          <p:cNvCxnSpPr>
            <a:stCxn id="1517" idx="0"/>
            <a:endCxn id="1517" idx="2"/>
          </p:cNvCxnSpPr>
          <p:nvPr/>
        </p:nvCxnSpPr>
        <p:spPr>
          <a:xfrm>
            <a:off x="2268550" y="1800000"/>
            <a:ext cx="0" cy="2398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2" name="Google Shape;1522;p80"/>
          <p:cNvSpPr txBox="1"/>
          <p:nvPr/>
        </p:nvSpPr>
        <p:spPr>
          <a:xfrm>
            <a:off x="1410850" y="1323250"/>
            <a:ext cx="171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BANK x 4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23" name="Google Shape;1523;p80"/>
          <p:cNvSpPr txBox="1"/>
          <p:nvPr/>
        </p:nvSpPr>
        <p:spPr>
          <a:xfrm>
            <a:off x="3241950" y="2399925"/>
            <a:ext cx="1552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8 secs/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track,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254 tracks, 2032 records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8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Memory Management</a:t>
            </a:r>
            <a:endParaRPr sz="2400"/>
          </a:p>
        </p:txBody>
      </p:sp>
      <p:sp>
        <p:nvSpPr>
          <p:cNvPr id="1529" name="Google Shape;1529;p81"/>
          <p:cNvSpPr/>
          <p:nvPr/>
        </p:nvSpPr>
        <p:spPr>
          <a:xfrm>
            <a:off x="1078975" y="1784950"/>
            <a:ext cx="1715400" cy="952200"/>
          </a:xfrm>
          <a:prstGeom prst="roundRect">
            <a:avLst>
              <a:gd fmla="val 3089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Video</a:t>
            </a:r>
            <a:endParaRPr b="1" sz="18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60k</a:t>
            </a:r>
            <a:endParaRPr b="1" sz="240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30" name="Google Shape;1530;p81"/>
          <p:cNvSpPr/>
          <p:nvPr/>
        </p:nvSpPr>
        <p:spPr>
          <a:xfrm>
            <a:off x="2835866" y="1784950"/>
            <a:ext cx="1715400" cy="9522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MICRO KERNEL</a:t>
            </a:r>
            <a:endParaRPr b="1" sz="18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31" name="Google Shape;1531;p81"/>
          <p:cNvSpPr/>
          <p:nvPr/>
        </p:nvSpPr>
        <p:spPr>
          <a:xfrm rot="-5400000">
            <a:off x="2172353" y="2115625"/>
            <a:ext cx="951600" cy="292500"/>
          </a:xfrm>
          <a:prstGeom prst="roundRect">
            <a:avLst>
              <a:gd fmla="val 3089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SYS</a:t>
            </a:r>
            <a:endParaRPr b="1" i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32" name="Google Shape;1532;p81"/>
          <p:cNvSpPr txBox="1"/>
          <p:nvPr/>
        </p:nvSpPr>
        <p:spPr>
          <a:xfrm>
            <a:off x="1196850" y="1323250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CPU</a:t>
            </a:r>
            <a:r>
              <a:rPr i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 0</a:t>
            </a:r>
            <a:endParaRPr i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33" name="Google Shape;1533;p81"/>
          <p:cNvSpPr txBox="1"/>
          <p:nvPr/>
        </p:nvSpPr>
        <p:spPr>
          <a:xfrm>
            <a:off x="2953763" y="1323250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CPU</a:t>
            </a: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 1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34" name="Google Shape;1534;p81"/>
          <p:cNvSpPr txBox="1"/>
          <p:nvPr/>
        </p:nvSpPr>
        <p:spPr>
          <a:xfrm>
            <a:off x="4710650" y="1323250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CPU</a:t>
            </a: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 2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35" name="Google Shape;1535;p81"/>
          <p:cNvSpPr txBox="1"/>
          <p:nvPr/>
        </p:nvSpPr>
        <p:spPr>
          <a:xfrm>
            <a:off x="6467550" y="1323250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CPU</a:t>
            </a: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 3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36" name="Google Shape;1536;p81"/>
          <p:cNvSpPr/>
          <p:nvPr/>
        </p:nvSpPr>
        <p:spPr>
          <a:xfrm>
            <a:off x="4592745" y="1784950"/>
            <a:ext cx="1715400" cy="9522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CP/M</a:t>
            </a:r>
            <a:endParaRPr b="1" sz="18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TTY</a:t>
            </a:r>
            <a:endParaRPr b="1" sz="24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37" name="Google Shape;1537;p81"/>
          <p:cNvSpPr/>
          <p:nvPr/>
        </p:nvSpPr>
        <p:spPr>
          <a:xfrm>
            <a:off x="6349624" y="1784950"/>
            <a:ext cx="1715400" cy="9522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CP/M</a:t>
            </a:r>
            <a:endParaRPr b="1" sz="18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CRT</a:t>
            </a:r>
            <a:endParaRPr b="1" sz="24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38" name="Google Shape;1538;p81"/>
          <p:cNvSpPr txBox="1"/>
          <p:nvPr/>
        </p:nvSpPr>
        <p:spPr>
          <a:xfrm>
            <a:off x="1196850" y="3827725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CPU</a:t>
            </a: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 4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39" name="Google Shape;1539;p81"/>
          <p:cNvSpPr txBox="1"/>
          <p:nvPr/>
        </p:nvSpPr>
        <p:spPr>
          <a:xfrm>
            <a:off x="2953750" y="3827725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CPU</a:t>
            </a: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 5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40" name="Google Shape;1540;p81"/>
          <p:cNvSpPr txBox="1"/>
          <p:nvPr/>
        </p:nvSpPr>
        <p:spPr>
          <a:xfrm>
            <a:off x="4710650" y="3827725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CPU</a:t>
            </a: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 6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41" name="Google Shape;1541;p81"/>
          <p:cNvSpPr txBox="1"/>
          <p:nvPr/>
        </p:nvSpPr>
        <p:spPr>
          <a:xfrm>
            <a:off x="6467550" y="3827725"/>
            <a:ext cx="1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CPU</a:t>
            </a:r>
            <a:r>
              <a:rPr b="1" lang="en" sz="18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 7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42" name="Google Shape;1542;p81"/>
          <p:cNvSpPr/>
          <p:nvPr/>
        </p:nvSpPr>
        <p:spPr>
          <a:xfrm>
            <a:off x="1079026" y="2876050"/>
            <a:ext cx="6986100" cy="952200"/>
          </a:xfrm>
          <a:prstGeom prst="roundRect">
            <a:avLst>
              <a:gd fmla="val 308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3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RAM </a:t>
            </a:r>
            <a:r>
              <a:rPr b="1" lang="en" sz="2400">
                <a:solidFill>
                  <a:schemeClr val="dk2"/>
                </a:solidFill>
                <a:latin typeface="Michroma"/>
                <a:ea typeface="Michroma"/>
                <a:cs typeface="Michroma"/>
                <a:sym typeface="Michroma"/>
              </a:rPr>
              <a:t>DISK</a:t>
            </a:r>
            <a:endParaRPr b="1" sz="2400">
              <a:solidFill>
                <a:schemeClr val="dk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82"/>
          <p:cNvSpPr txBox="1"/>
          <p:nvPr/>
        </p:nvSpPr>
        <p:spPr>
          <a:xfrm>
            <a:off x="3486625" y="3977525"/>
            <a:ext cx="435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Michroma"/>
                <a:ea typeface="Michroma"/>
                <a:cs typeface="Michroma"/>
                <a:sym typeface="Michroma"/>
              </a:rPr>
              <a:t>Context Switch</a:t>
            </a:r>
            <a:endParaRPr b="1" sz="16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548" name="Google Shape;1548;p82"/>
          <p:cNvSpPr txBox="1"/>
          <p:nvPr>
            <p:ph idx="4294967295" type="title"/>
          </p:nvPr>
        </p:nvSpPr>
        <p:spPr>
          <a:xfrm rot="-5400000">
            <a:off x="645500" y="2153300"/>
            <a:ext cx="1361100" cy="413700"/>
          </a:xfrm>
          <a:prstGeom prst="rect">
            <a:avLst/>
          </a:prstGeom>
          <a:solidFill>
            <a:schemeClr val="dk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SHM 0</a:t>
            </a:r>
            <a:endParaRPr b="0" i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49" name="Google Shape;1549;p8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System Memory (Bank 0)</a:t>
            </a:r>
            <a:endParaRPr sz="2400"/>
          </a:p>
        </p:txBody>
      </p:sp>
      <p:sp>
        <p:nvSpPr>
          <p:cNvPr id="1550" name="Google Shape;1550;p82"/>
          <p:cNvSpPr txBox="1"/>
          <p:nvPr>
            <p:ph idx="4294967295" type="title"/>
          </p:nvPr>
        </p:nvSpPr>
        <p:spPr>
          <a:xfrm>
            <a:off x="6308718" y="1679600"/>
            <a:ext cx="886500" cy="2309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TBD</a:t>
            </a:r>
            <a:endParaRPr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51" name="Google Shape;1551;p82"/>
          <p:cNvSpPr txBox="1"/>
          <p:nvPr>
            <p:ph idx="4294967295" type="title"/>
          </p:nvPr>
        </p:nvSpPr>
        <p:spPr>
          <a:xfrm rot="-5400000">
            <a:off x="861425" y="3317750"/>
            <a:ext cx="919800" cy="423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800">
                <a:latin typeface="Cairo"/>
                <a:ea typeface="Cairo"/>
                <a:cs typeface="Cairo"/>
                <a:sym typeface="Cairo"/>
              </a:rPr>
              <a:t>CPU 0</a:t>
            </a:r>
            <a:endParaRPr b="0" i="1"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52" name="Google Shape;1552;p82"/>
          <p:cNvSpPr txBox="1"/>
          <p:nvPr>
            <p:ph idx="4294967295" type="title"/>
          </p:nvPr>
        </p:nvSpPr>
        <p:spPr>
          <a:xfrm rot="-5400000">
            <a:off x="6239113" y="2617250"/>
            <a:ext cx="2309700" cy="4344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CONTEXT SEQUENCE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53" name="Google Shape;1553;p82"/>
          <p:cNvSpPr txBox="1"/>
          <p:nvPr>
            <p:ph idx="4294967295" type="title"/>
          </p:nvPr>
        </p:nvSpPr>
        <p:spPr>
          <a:xfrm rot="-5400000">
            <a:off x="6673259" y="2617250"/>
            <a:ext cx="2309700" cy="434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iro"/>
                <a:ea typeface="Cairo"/>
                <a:cs typeface="Cairo"/>
                <a:sym typeface="Cairo"/>
              </a:rPr>
              <a:t>ZERO PAGE 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54" name="Google Shape;1554;p82"/>
          <p:cNvSpPr txBox="1"/>
          <p:nvPr/>
        </p:nvSpPr>
        <p:spPr>
          <a:xfrm>
            <a:off x="720000" y="1184775"/>
            <a:ext cx="7704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F0 F1 F2 F3 F4 F5 F6 F7 F8 F9 FA FB FC FD FE FF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555" name="Google Shape;1555;p82"/>
          <p:cNvCxnSpPr/>
          <p:nvPr/>
        </p:nvCxnSpPr>
        <p:spPr>
          <a:xfrm>
            <a:off x="7610950" y="3069500"/>
            <a:ext cx="434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556" name="Google Shape;1556;p82"/>
          <p:cNvSpPr txBox="1"/>
          <p:nvPr/>
        </p:nvSpPr>
        <p:spPr>
          <a:xfrm rot="-5400000">
            <a:off x="7383825" y="3315050"/>
            <a:ext cx="9198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vCPU</a:t>
            </a:r>
            <a:endParaRPr b="1"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57" name="Google Shape;1557;p82"/>
          <p:cNvSpPr txBox="1"/>
          <p:nvPr/>
        </p:nvSpPr>
        <p:spPr>
          <a:xfrm>
            <a:off x="564900" y="1679600"/>
            <a:ext cx="534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8" name="Google Shape;1558;p82"/>
          <p:cNvSpPr txBox="1"/>
          <p:nvPr/>
        </p:nvSpPr>
        <p:spPr>
          <a:xfrm>
            <a:off x="564975" y="3677900"/>
            <a:ext cx="534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FF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559" name="Google Shape;1559;p82"/>
          <p:cNvCxnSpPr>
            <a:stCxn id="1560" idx="1"/>
            <a:endCxn id="1556" idx="1"/>
          </p:cNvCxnSpPr>
          <p:nvPr/>
        </p:nvCxnSpPr>
        <p:spPr>
          <a:xfrm>
            <a:off x="3248025" y="3988700"/>
            <a:ext cx="4595700" cy="600"/>
          </a:xfrm>
          <a:prstGeom prst="bentConnector4">
            <a:avLst>
              <a:gd fmla="val 156" name="adj1"/>
              <a:gd fmla="val 63879167" name="adj2"/>
            </a:avLst>
          </a:prstGeom>
          <a:noFill/>
          <a:ln cap="flat" cmpd="sng" w="38100">
            <a:solidFill>
              <a:schemeClr val="lt2"/>
            </a:solidFill>
            <a:prstDash val="dash"/>
            <a:round/>
            <a:headEnd len="med" w="med" type="stealth"/>
            <a:tailEnd len="med" w="med" type="stealth"/>
          </a:ln>
        </p:spPr>
      </p:cxnSp>
      <p:sp>
        <p:nvSpPr>
          <p:cNvPr id="1561" name="Google Shape;1561;p82"/>
          <p:cNvSpPr txBox="1"/>
          <p:nvPr>
            <p:ph idx="4294967295" type="title"/>
          </p:nvPr>
        </p:nvSpPr>
        <p:spPr>
          <a:xfrm>
            <a:off x="1534275" y="1679600"/>
            <a:ext cx="3023400" cy="1361100"/>
          </a:xfrm>
          <a:prstGeom prst="rect">
            <a:avLst/>
          </a:prstGeom>
          <a:solidFill>
            <a:schemeClr val="dk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SHM</a:t>
            </a:r>
            <a:r>
              <a:rPr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 1 … SHM 7</a:t>
            </a:r>
            <a:endParaRPr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62" name="Google Shape;1562;p82"/>
          <p:cNvSpPr txBox="1"/>
          <p:nvPr>
            <p:ph idx="4294967295" type="title"/>
          </p:nvPr>
        </p:nvSpPr>
        <p:spPr>
          <a:xfrm>
            <a:off x="4557681" y="1679600"/>
            <a:ext cx="1751100" cy="2309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SERIAL &amp; KEYBOARD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BUFFERS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63" name="Google Shape;1563;p82"/>
          <p:cNvSpPr txBox="1"/>
          <p:nvPr>
            <p:ph idx="4294967295" type="title"/>
          </p:nvPr>
        </p:nvSpPr>
        <p:spPr>
          <a:xfrm>
            <a:off x="1534275" y="3069500"/>
            <a:ext cx="3023400" cy="919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iro"/>
                <a:ea typeface="Cairo"/>
                <a:cs typeface="Cairo"/>
                <a:sym typeface="Cairo"/>
              </a:rPr>
              <a:t>CPU 1 … CPU 7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Technology</a:t>
            </a:r>
            <a:endParaRPr sz="2400"/>
          </a:p>
        </p:txBody>
      </p:sp>
      <p:cxnSp>
        <p:nvCxnSpPr>
          <p:cNvPr id="660" name="Google Shape;660;p29"/>
          <p:cNvCxnSpPr/>
          <p:nvPr/>
        </p:nvCxnSpPr>
        <p:spPr>
          <a:xfrm>
            <a:off x="4001700" y="4019550"/>
            <a:ext cx="4010100" cy="60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1" name="Google Shape;661;p29"/>
          <p:cNvCxnSpPr/>
          <p:nvPr/>
        </p:nvCxnSpPr>
        <p:spPr>
          <a:xfrm rot="10800000">
            <a:off x="4083800" y="1378500"/>
            <a:ext cx="7200" cy="27363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2" name="Google Shape;662;p29"/>
          <p:cNvSpPr txBox="1"/>
          <p:nvPr/>
        </p:nvSpPr>
        <p:spPr>
          <a:xfrm>
            <a:off x="3649100" y="1672175"/>
            <a:ext cx="40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20</a:t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63" name="Google Shape;663;p29"/>
          <p:cNvSpPr txBox="1"/>
          <p:nvPr/>
        </p:nvSpPr>
        <p:spPr>
          <a:xfrm>
            <a:off x="3649100" y="2743625"/>
            <a:ext cx="40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10</a:t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64" name="Google Shape;664;p29"/>
          <p:cNvSpPr txBox="1"/>
          <p:nvPr/>
        </p:nvSpPr>
        <p:spPr>
          <a:xfrm>
            <a:off x="6039875" y="4036325"/>
            <a:ext cx="4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1</a:t>
            </a: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0</a:t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65" name="Google Shape;665;p29"/>
          <p:cNvSpPr txBox="1"/>
          <p:nvPr/>
        </p:nvSpPr>
        <p:spPr>
          <a:xfrm>
            <a:off x="4950500" y="4036325"/>
            <a:ext cx="4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3</a:t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66" name="Google Shape;666;p29"/>
          <p:cNvSpPr txBox="1"/>
          <p:nvPr/>
        </p:nvSpPr>
        <p:spPr>
          <a:xfrm>
            <a:off x="7139000" y="4036325"/>
            <a:ext cx="4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30</a:t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667" name="Google Shape;667;p29"/>
          <p:cNvCxnSpPr/>
          <p:nvPr/>
        </p:nvCxnSpPr>
        <p:spPr>
          <a:xfrm>
            <a:off x="3998925" y="2943125"/>
            <a:ext cx="87300" cy="1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8" name="Google Shape;668;p29"/>
          <p:cNvCxnSpPr/>
          <p:nvPr/>
        </p:nvCxnSpPr>
        <p:spPr>
          <a:xfrm>
            <a:off x="3998100" y="1871675"/>
            <a:ext cx="87300" cy="1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9" name="Google Shape;669;p29"/>
          <p:cNvCxnSpPr/>
          <p:nvPr/>
        </p:nvCxnSpPr>
        <p:spPr>
          <a:xfrm flipH="1">
            <a:off x="4294025" y="4018913"/>
            <a:ext cx="900" cy="94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0" name="Google Shape;670;p29"/>
          <p:cNvCxnSpPr/>
          <p:nvPr/>
        </p:nvCxnSpPr>
        <p:spPr>
          <a:xfrm flipH="1">
            <a:off x="4517913" y="4018913"/>
            <a:ext cx="900" cy="94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1" name="Google Shape;671;p29"/>
          <p:cNvCxnSpPr/>
          <p:nvPr/>
        </p:nvCxnSpPr>
        <p:spPr>
          <a:xfrm flipH="1">
            <a:off x="4182663" y="4018913"/>
            <a:ext cx="900" cy="94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2" name="Google Shape;672;p29"/>
          <p:cNvCxnSpPr/>
          <p:nvPr/>
        </p:nvCxnSpPr>
        <p:spPr>
          <a:xfrm flipH="1">
            <a:off x="5166950" y="4025538"/>
            <a:ext cx="900" cy="94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3" name="Google Shape;673;p29"/>
          <p:cNvCxnSpPr/>
          <p:nvPr/>
        </p:nvCxnSpPr>
        <p:spPr>
          <a:xfrm flipH="1">
            <a:off x="6251850" y="4025538"/>
            <a:ext cx="900" cy="94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4" name="Google Shape;674;p29"/>
          <p:cNvCxnSpPr/>
          <p:nvPr/>
        </p:nvCxnSpPr>
        <p:spPr>
          <a:xfrm flipH="1">
            <a:off x="7351025" y="4025538"/>
            <a:ext cx="900" cy="94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5" name="Google Shape;675;p29"/>
          <p:cNvSpPr txBox="1"/>
          <p:nvPr/>
        </p:nvSpPr>
        <p:spPr>
          <a:xfrm>
            <a:off x="3861100" y="4025650"/>
            <a:ext cx="4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1</a:t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76" name="Google Shape;676;p29"/>
          <p:cNvSpPr/>
          <p:nvPr/>
        </p:nvSpPr>
        <p:spPr>
          <a:xfrm>
            <a:off x="7351025" y="3560225"/>
            <a:ext cx="433800" cy="43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L</a:t>
            </a:r>
            <a:endParaRPr b="1" sz="1800"/>
          </a:p>
        </p:txBody>
      </p:sp>
      <p:sp>
        <p:nvSpPr>
          <p:cNvPr id="677" name="Google Shape;677;p29"/>
          <p:cNvSpPr/>
          <p:nvPr/>
        </p:nvSpPr>
        <p:spPr>
          <a:xfrm>
            <a:off x="5384300" y="1565250"/>
            <a:ext cx="433800" cy="43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H</a:t>
            </a:r>
            <a:endParaRPr b="1" sz="1800"/>
          </a:p>
        </p:txBody>
      </p:sp>
      <p:sp>
        <p:nvSpPr>
          <p:cNvPr id="678" name="Google Shape;678;p29"/>
          <p:cNvSpPr/>
          <p:nvPr/>
        </p:nvSpPr>
        <p:spPr>
          <a:xfrm>
            <a:off x="4950500" y="1655375"/>
            <a:ext cx="433800" cy="43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</a:t>
            </a:r>
            <a:endParaRPr b="1" sz="1800"/>
          </a:p>
        </p:txBody>
      </p:sp>
      <p:sp>
        <p:nvSpPr>
          <p:cNvPr id="679" name="Google Shape;679;p29"/>
          <p:cNvSpPr/>
          <p:nvPr/>
        </p:nvSpPr>
        <p:spPr>
          <a:xfrm>
            <a:off x="6035400" y="3560225"/>
            <a:ext cx="433800" cy="43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LS</a:t>
            </a:r>
            <a:endParaRPr b="1"/>
          </a:p>
        </p:txBody>
      </p:sp>
      <p:cxnSp>
        <p:nvCxnSpPr>
          <p:cNvPr id="680" name="Google Shape;680;p29"/>
          <p:cNvCxnSpPr/>
          <p:nvPr/>
        </p:nvCxnSpPr>
        <p:spPr>
          <a:xfrm>
            <a:off x="3984650" y="3484363"/>
            <a:ext cx="87300" cy="1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1" name="Google Shape;681;p29"/>
          <p:cNvSpPr txBox="1"/>
          <p:nvPr/>
        </p:nvSpPr>
        <p:spPr>
          <a:xfrm>
            <a:off x="3638425" y="3826125"/>
            <a:ext cx="40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0</a:t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682" name="Google Shape;682;p29"/>
          <p:cNvCxnSpPr>
            <a:stCxn id="677" idx="0"/>
            <a:endCxn id="676" idx="3"/>
          </p:cNvCxnSpPr>
          <p:nvPr/>
        </p:nvCxnSpPr>
        <p:spPr>
          <a:xfrm flipH="1" rot="-5400000">
            <a:off x="5587100" y="1579350"/>
            <a:ext cx="2211900" cy="2183700"/>
          </a:xfrm>
          <a:prstGeom prst="curvedConnector4">
            <a:avLst>
              <a:gd fmla="val 57777" name="adj1"/>
              <a:gd fmla="val 47958" name="adj2"/>
            </a:avLst>
          </a:prstGeom>
          <a:noFill/>
          <a:ln cap="flat" cmpd="sng" w="38100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83" name="Google Shape;683;p29"/>
          <p:cNvCxnSpPr>
            <a:stCxn id="678" idx="0"/>
            <a:endCxn id="679" idx="3"/>
          </p:cNvCxnSpPr>
          <p:nvPr/>
        </p:nvCxnSpPr>
        <p:spPr>
          <a:xfrm flipH="1" rot="-5400000">
            <a:off x="4757300" y="2065475"/>
            <a:ext cx="2121900" cy="1301700"/>
          </a:xfrm>
          <a:prstGeom prst="curvedConnector4">
            <a:avLst>
              <a:gd fmla="val 56204" name="adj1"/>
              <a:gd fmla="val 40971" name="adj2"/>
            </a:avLst>
          </a:prstGeom>
          <a:noFill/>
          <a:ln cap="flat" cmpd="sng" w="38100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84" name="Google Shape;684;p29"/>
          <p:cNvCxnSpPr>
            <a:stCxn id="685" idx="0"/>
            <a:endCxn id="686" idx="3"/>
          </p:cNvCxnSpPr>
          <p:nvPr/>
        </p:nvCxnSpPr>
        <p:spPr>
          <a:xfrm flipH="1" rot="-5400000">
            <a:off x="4750600" y="2926175"/>
            <a:ext cx="834000" cy="867900"/>
          </a:xfrm>
          <a:prstGeom prst="curvedConnector4">
            <a:avLst>
              <a:gd fmla="val 57974" name="adj1"/>
              <a:gd fmla="val 39814" name="adj2"/>
            </a:avLst>
          </a:prstGeom>
          <a:noFill/>
          <a:ln cap="flat" cmpd="sng" w="38100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87" name="Google Shape;687;p29"/>
          <p:cNvSpPr txBox="1"/>
          <p:nvPr/>
        </p:nvSpPr>
        <p:spPr>
          <a:xfrm>
            <a:off x="3306800" y="1257275"/>
            <a:ext cx="78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POWER</a:t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mW</a:t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88" name="Google Shape;688;p29"/>
          <p:cNvSpPr txBox="1"/>
          <p:nvPr/>
        </p:nvSpPr>
        <p:spPr>
          <a:xfrm>
            <a:off x="7369500" y="4036325"/>
            <a:ext cx="78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SPEED</a:t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ns</a:t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689" name="Google Shape;6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600" y="1565260"/>
            <a:ext cx="2183700" cy="26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29"/>
          <p:cNvSpPr txBox="1"/>
          <p:nvPr/>
        </p:nvSpPr>
        <p:spPr>
          <a:xfrm rot="4032005">
            <a:off x="5040490" y="2579492"/>
            <a:ext cx="1013382" cy="4002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SCHOTTKY</a:t>
            </a:r>
            <a:endParaRPr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91" name="Google Shape;691;p29"/>
          <p:cNvSpPr txBox="1"/>
          <p:nvPr/>
        </p:nvSpPr>
        <p:spPr>
          <a:xfrm rot="4799910">
            <a:off x="4125307" y="2106183"/>
            <a:ext cx="1074428" cy="615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ADVANCED </a:t>
            </a:r>
            <a:r>
              <a:rPr b="1" lang="en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SCHOTTKY</a:t>
            </a:r>
            <a:endParaRPr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92" name="Google Shape;692;p29"/>
          <p:cNvSpPr txBox="1"/>
          <p:nvPr/>
        </p:nvSpPr>
        <p:spPr>
          <a:xfrm>
            <a:off x="822450" y="1257275"/>
            <a:ext cx="227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TRANSISTOR-TRANSISTOR LOGIC</a:t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93" name="Google Shape;693;p29"/>
          <p:cNvSpPr/>
          <p:nvPr/>
        </p:nvSpPr>
        <p:spPr>
          <a:xfrm>
            <a:off x="6035400" y="2726825"/>
            <a:ext cx="433800" cy="43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686" name="Google Shape;686;p29"/>
          <p:cNvSpPr/>
          <p:nvPr/>
        </p:nvSpPr>
        <p:spPr>
          <a:xfrm>
            <a:off x="5167850" y="3560225"/>
            <a:ext cx="433800" cy="43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A</a:t>
            </a:r>
            <a:r>
              <a:rPr b="1" lang="en" sz="900"/>
              <a:t>LS</a:t>
            </a:r>
            <a:endParaRPr b="1" sz="900"/>
          </a:p>
        </p:txBody>
      </p:sp>
      <p:sp>
        <p:nvSpPr>
          <p:cNvPr id="685" name="Google Shape;685;p29"/>
          <p:cNvSpPr/>
          <p:nvPr/>
        </p:nvSpPr>
        <p:spPr>
          <a:xfrm>
            <a:off x="4516750" y="2943125"/>
            <a:ext cx="433800" cy="43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</a:t>
            </a:r>
            <a:endParaRPr b="1"/>
          </a:p>
        </p:txBody>
      </p:sp>
      <p:sp>
        <p:nvSpPr>
          <p:cNvPr id="694" name="Google Shape;694;p29"/>
          <p:cNvSpPr/>
          <p:nvPr/>
        </p:nvSpPr>
        <p:spPr>
          <a:xfrm>
            <a:off x="4836775" y="3268075"/>
            <a:ext cx="433800" cy="433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8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A: Drive Read</a:t>
            </a:r>
            <a:endParaRPr sz="2400"/>
          </a:p>
        </p:txBody>
      </p:sp>
      <p:cxnSp>
        <p:nvCxnSpPr>
          <p:cNvPr id="1569" name="Google Shape;1569;p83"/>
          <p:cNvCxnSpPr>
            <a:stCxn id="1570" idx="0"/>
            <a:endCxn id="1571" idx="0"/>
          </p:cNvCxnSpPr>
          <p:nvPr/>
        </p:nvCxnSpPr>
        <p:spPr>
          <a:xfrm flipH="1" rot="10800000">
            <a:off x="2929173" y="2360000"/>
            <a:ext cx="12900" cy="1169400"/>
          </a:xfrm>
          <a:prstGeom prst="bentConnector3">
            <a:avLst>
              <a:gd fmla="val -4807157" name="adj1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72" name="Google Shape;1572;p83"/>
          <p:cNvSpPr txBox="1"/>
          <p:nvPr/>
        </p:nvSpPr>
        <p:spPr>
          <a:xfrm>
            <a:off x="3352625" y="1898450"/>
            <a:ext cx="24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Kernel Copy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71" name="Google Shape;1571;p83"/>
          <p:cNvSpPr txBox="1"/>
          <p:nvPr>
            <p:ph idx="4294967295" type="title"/>
          </p:nvPr>
        </p:nvSpPr>
        <p:spPr>
          <a:xfrm rot="-5400000">
            <a:off x="2465814" y="2156000"/>
            <a:ext cx="1361100" cy="408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RECORD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73" name="Google Shape;1573;p83"/>
          <p:cNvSpPr txBox="1"/>
          <p:nvPr>
            <p:ph idx="4294967295" type="title"/>
          </p:nvPr>
        </p:nvSpPr>
        <p:spPr>
          <a:xfrm rot="-5400000">
            <a:off x="5333539" y="2156000"/>
            <a:ext cx="1361100" cy="408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RECORD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1574" name="Google Shape;1574;p83"/>
          <p:cNvCxnSpPr>
            <a:stCxn id="1573" idx="2"/>
            <a:endCxn id="1575" idx="2"/>
          </p:cNvCxnSpPr>
          <p:nvPr/>
        </p:nvCxnSpPr>
        <p:spPr>
          <a:xfrm>
            <a:off x="6218239" y="2360150"/>
            <a:ext cx="21900" cy="1169400"/>
          </a:xfrm>
          <a:prstGeom prst="bentConnector3">
            <a:avLst>
              <a:gd fmla="val 2921282" name="adj1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576" name="Google Shape;1576;p83"/>
          <p:cNvCxnSpPr/>
          <p:nvPr/>
        </p:nvCxnSpPr>
        <p:spPr>
          <a:xfrm>
            <a:off x="3363573" y="3224600"/>
            <a:ext cx="1002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1577" name="Google Shape;1577;p83"/>
          <p:cNvCxnSpPr/>
          <p:nvPr/>
        </p:nvCxnSpPr>
        <p:spPr>
          <a:xfrm>
            <a:off x="4799916" y="3224600"/>
            <a:ext cx="10059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1578" name="Google Shape;1578;p83"/>
          <p:cNvCxnSpPr>
            <a:stCxn id="1571" idx="2"/>
            <a:endCxn id="1573" idx="0"/>
          </p:cNvCxnSpPr>
          <p:nvPr/>
        </p:nvCxnSpPr>
        <p:spPr>
          <a:xfrm>
            <a:off x="3350514" y="2360150"/>
            <a:ext cx="24594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70" name="Google Shape;1570;p83"/>
          <p:cNvSpPr txBox="1"/>
          <p:nvPr>
            <p:ph idx="4294967295" type="title"/>
          </p:nvPr>
        </p:nvSpPr>
        <p:spPr>
          <a:xfrm rot="-5400000">
            <a:off x="2686473" y="3312200"/>
            <a:ext cx="919800" cy="434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iro"/>
                <a:ea typeface="Cairo"/>
                <a:cs typeface="Cairo"/>
                <a:sym typeface="Cairo"/>
              </a:rPr>
              <a:t>CP/M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75" name="Google Shape;1575;p83"/>
          <p:cNvSpPr txBox="1"/>
          <p:nvPr>
            <p:ph idx="4294967295" type="title"/>
          </p:nvPr>
        </p:nvSpPr>
        <p:spPr>
          <a:xfrm rot="-5400000">
            <a:off x="5563116" y="3312200"/>
            <a:ext cx="919800" cy="434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iro"/>
                <a:ea typeface="Cairo"/>
                <a:cs typeface="Cairo"/>
                <a:sym typeface="Cairo"/>
              </a:rPr>
              <a:t>DISK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79" name="Google Shape;1579;p83"/>
          <p:cNvSpPr txBox="1"/>
          <p:nvPr>
            <p:ph idx="4294967295" type="title"/>
          </p:nvPr>
        </p:nvSpPr>
        <p:spPr>
          <a:xfrm rot="-5400000">
            <a:off x="4122730" y="3312200"/>
            <a:ext cx="919800" cy="434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iro"/>
                <a:ea typeface="Cairo"/>
                <a:cs typeface="Cairo"/>
                <a:sym typeface="Cairo"/>
              </a:rPr>
              <a:t>KERNEL</a:t>
            </a:r>
            <a:endParaRPr sz="16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80" name="Google Shape;1580;p83"/>
          <p:cNvSpPr txBox="1"/>
          <p:nvPr/>
        </p:nvSpPr>
        <p:spPr>
          <a:xfrm>
            <a:off x="3363575" y="2762900"/>
            <a:ext cx="100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GET ?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81" name="Google Shape;1581;p83"/>
          <p:cNvSpPr txBox="1"/>
          <p:nvPr/>
        </p:nvSpPr>
        <p:spPr>
          <a:xfrm>
            <a:off x="4801875" y="2762900"/>
            <a:ext cx="100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GET 5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1582" name="Google Shape;1582;p83"/>
          <p:cNvCxnSpPr/>
          <p:nvPr/>
        </p:nvCxnSpPr>
        <p:spPr>
          <a:xfrm>
            <a:off x="4799916" y="3834200"/>
            <a:ext cx="10059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stealth"/>
            <a:tailEnd len="med" w="med" type="none"/>
          </a:ln>
        </p:spPr>
      </p:cxnSp>
      <p:sp>
        <p:nvSpPr>
          <p:cNvPr id="1583" name="Google Shape;1583;p83"/>
          <p:cNvSpPr txBox="1"/>
          <p:nvPr/>
        </p:nvSpPr>
        <p:spPr>
          <a:xfrm>
            <a:off x="4801875" y="3372500"/>
            <a:ext cx="100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RTN ?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1584" name="Google Shape;1584;p83"/>
          <p:cNvCxnSpPr/>
          <p:nvPr/>
        </p:nvCxnSpPr>
        <p:spPr>
          <a:xfrm>
            <a:off x="3352116" y="3834200"/>
            <a:ext cx="10059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stealth"/>
            <a:tailEnd len="med" w="med" type="none"/>
          </a:ln>
        </p:spPr>
      </p:cxnSp>
      <p:sp>
        <p:nvSpPr>
          <p:cNvPr id="1585" name="Google Shape;1585;p83"/>
          <p:cNvSpPr txBox="1"/>
          <p:nvPr/>
        </p:nvSpPr>
        <p:spPr>
          <a:xfrm>
            <a:off x="3354075" y="3372500"/>
            <a:ext cx="100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RTN 2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86" name="Google Shape;1586;p83"/>
          <p:cNvSpPr txBox="1"/>
          <p:nvPr/>
        </p:nvSpPr>
        <p:spPr>
          <a:xfrm>
            <a:off x="2642100" y="3989300"/>
            <a:ext cx="38598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 </a:t>
            </a: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1         5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8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A: Drive Write</a:t>
            </a:r>
            <a:endParaRPr sz="2400"/>
          </a:p>
        </p:txBody>
      </p:sp>
      <p:cxnSp>
        <p:nvCxnSpPr>
          <p:cNvPr id="1592" name="Google Shape;1592;p84"/>
          <p:cNvCxnSpPr>
            <a:stCxn id="1593" idx="0"/>
            <a:endCxn id="1594" idx="0"/>
          </p:cNvCxnSpPr>
          <p:nvPr/>
        </p:nvCxnSpPr>
        <p:spPr>
          <a:xfrm flipH="1" rot="10800000">
            <a:off x="2929173" y="2360000"/>
            <a:ext cx="12900" cy="1169400"/>
          </a:xfrm>
          <a:prstGeom prst="bentConnector3">
            <a:avLst>
              <a:gd fmla="val -4807157" name="adj1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5" name="Google Shape;1595;p84"/>
          <p:cNvSpPr txBox="1"/>
          <p:nvPr/>
        </p:nvSpPr>
        <p:spPr>
          <a:xfrm>
            <a:off x="3352625" y="1898450"/>
            <a:ext cx="24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Kernel Copy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94" name="Google Shape;1594;p84"/>
          <p:cNvSpPr txBox="1"/>
          <p:nvPr>
            <p:ph idx="4294967295" type="title"/>
          </p:nvPr>
        </p:nvSpPr>
        <p:spPr>
          <a:xfrm rot="-5400000">
            <a:off x="2465814" y="2156000"/>
            <a:ext cx="1361100" cy="408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RECORD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96" name="Google Shape;1596;p84"/>
          <p:cNvSpPr txBox="1"/>
          <p:nvPr>
            <p:ph idx="4294967295" type="title"/>
          </p:nvPr>
        </p:nvSpPr>
        <p:spPr>
          <a:xfrm rot="-5400000">
            <a:off x="5333539" y="2156000"/>
            <a:ext cx="1361100" cy="408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RECORD</a:t>
            </a:r>
            <a:endParaRPr sz="1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1597" name="Google Shape;1597;p84"/>
          <p:cNvCxnSpPr>
            <a:stCxn id="1596" idx="2"/>
            <a:endCxn id="1598" idx="2"/>
          </p:cNvCxnSpPr>
          <p:nvPr/>
        </p:nvCxnSpPr>
        <p:spPr>
          <a:xfrm>
            <a:off x="6218239" y="2360150"/>
            <a:ext cx="21900" cy="1169400"/>
          </a:xfrm>
          <a:prstGeom prst="bentConnector3">
            <a:avLst>
              <a:gd fmla="val 2921282" name="adj1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9" name="Google Shape;1599;p84"/>
          <p:cNvCxnSpPr>
            <a:stCxn id="1593" idx="2"/>
            <a:endCxn id="1600" idx="0"/>
          </p:cNvCxnSpPr>
          <p:nvPr/>
        </p:nvCxnSpPr>
        <p:spPr>
          <a:xfrm>
            <a:off x="3363573" y="3529400"/>
            <a:ext cx="1002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1601" name="Google Shape;1601;p84"/>
          <p:cNvCxnSpPr>
            <a:endCxn id="1598" idx="0"/>
          </p:cNvCxnSpPr>
          <p:nvPr/>
        </p:nvCxnSpPr>
        <p:spPr>
          <a:xfrm>
            <a:off x="4799916" y="3529400"/>
            <a:ext cx="10059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1602" name="Google Shape;1602;p84"/>
          <p:cNvCxnSpPr>
            <a:stCxn id="1594" idx="2"/>
            <a:endCxn id="1596" idx="0"/>
          </p:cNvCxnSpPr>
          <p:nvPr/>
        </p:nvCxnSpPr>
        <p:spPr>
          <a:xfrm>
            <a:off x="3350514" y="2360150"/>
            <a:ext cx="24594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3" name="Google Shape;1593;p84"/>
          <p:cNvSpPr txBox="1"/>
          <p:nvPr>
            <p:ph idx="4294967295" type="title"/>
          </p:nvPr>
        </p:nvSpPr>
        <p:spPr>
          <a:xfrm rot="-5400000">
            <a:off x="2686473" y="3312200"/>
            <a:ext cx="919800" cy="434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iro"/>
                <a:ea typeface="Cairo"/>
                <a:cs typeface="Cairo"/>
                <a:sym typeface="Cairo"/>
              </a:rPr>
              <a:t>CP/M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98" name="Google Shape;1598;p84"/>
          <p:cNvSpPr txBox="1"/>
          <p:nvPr>
            <p:ph idx="4294967295" type="title"/>
          </p:nvPr>
        </p:nvSpPr>
        <p:spPr>
          <a:xfrm rot="-5400000">
            <a:off x="5563116" y="3312200"/>
            <a:ext cx="919800" cy="434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iro"/>
                <a:ea typeface="Cairo"/>
                <a:cs typeface="Cairo"/>
                <a:sym typeface="Cairo"/>
              </a:rPr>
              <a:t>DISK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600" name="Google Shape;1600;p84"/>
          <p:cNvSpPr txBox="1"/>
          <p:nvPr>
            <p:ph idx="4294967295" type="title"/>
          </p:nvPr>
        </p:nvSpPr>
        <p:spPr>
          <a:xfrm rot="-5400000">
            <a:off x="4122730" y="3312200"/>
            <a:ext cx="919800" cy="434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iro"/>
                <a:ea typeface="Cairo"/>
                <a:cs typeface="Cairo"/>
                <a:sym typeface="Cairo"/>
              </a:rPr>
              <a:t>KERNEL</a:t>
            </a:r>
            <a:endParaRPr sz="16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603" name="Google Shape;1603;p84"/>
          <p:cNvSpPr txBox="1"/>
          <p:nvPr/>
        </p:nvSpPr>
        <p:spPr>
          <a:xfrm>
            <a:off x="3363575" y="3067700"/>
            <a:ext cx="100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PUT ?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604" name="Google Shape;1604;p84"/>
          <p:cNvSpPr txBox="1"/>
          <p:nvPr/>
        </p:nvSpPr>
        <p:spPr>
          <a:xfrm>
            <a:off x="4811375" y="3067700"/>
            <a:ext cx="100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PUT 5</a:t>
            </a:r>
            <a:endParaRPr b="1" sz="18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605" name="Google Shape;1605;p84"/>
          <p:cNvSpPr txBox="1"/>
          <p:nvPr/>
        </p:nvSpPr>
        <p:spPr>
          <a:xfrm>
            <a:off x="2642100" y="3989300"/>
            <a:ext cx="38598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2         1         5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8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B: Drive</a:t>
            </a:r>
            <a:endParaRPr sz="2400"/>
          </a:p>
        </p:txBody>
      </p:sp>
      <p:sp>
        <p:nvSpPr>
          <p:cNvPr id="1611" name="Google Shape;1611;p85"/>
          <p:cNvSpPr txBox="1"/>
          <p:nvPr>
            <p:ph idx="1" type="subTitle"/>
          </p:nvPr>
        </p:nvSpPr>
        <p:spPr>
          <a:xfrm>
            <a:off x="4583625" y="1341175"/>
            <a:ext cx="3574200" cy="26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STAT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SUBMIT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UTIL</a:t>
            </a:r>
            <a:r>
              <a:rPr lang="en" sz="2000"/>
              <a:t> - format, file transfer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XSUB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Boot</a:t>
            </a:r>
            <a:r>
              <a:rPr lang="en" sz="2000">
                <a:solidFill>
                  <a:schemeClr val="lt2"/>
                </a:solidFill>
              </a:rPr>
              <a:t> - bootstrap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Disk</a:t>
            </a:r>
            <a:r>
              <a:rPr lang="en" sz="2000">
                <a:solidFill>
                  <a:schemeClr val="lt2"/>
                </a:solidFill>
              </a:rPr>
              <a:t> - disk client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Kernel</a:t>
            </a:r>
            <a:r>
              <a:rPr lang="en" sz="2000">
                <a:solidFill>
                  <a:schemeClr val="lt2"/>
                </a:solidFill>
              </a:rPr>
              <a:t> - 2k Kernel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</a:pPr>
            <a:r>
              <a:rPr b="1" lang="en" sz="2000">
                <a:solidFill>
                  <a:schemeClr val="lt2"/>
                </a:solidFill>
              </a:rPr>
              <a:t>Monitor</a:t>
            </a:r>
            <a:r>
              <a:rPr lang="en" sz="2000">
                <a:solidFill>
                  <a:schemeClr val="lt2"/>
                </a:solidFill>
              </a:rPr>
              <a:t> - 2k 8080 Monitor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612" name="Google Shape;1612;p85"/>
          <p:cNvSpPr txBox="1"/>
          <p:nvPr>
            <p:ph idx="4" type="subTitle"/>
          </p:nvPr>
        </p:nvSpPr>
        <p:spPr>
          <a:xfrm>
            <a:off x="720000" y="1341175"/>
            <a:ext cx="3574200" cy="26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ASM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BASIC</a:t>
            </a:r>
            <a:r>
              <a:rPr lang="en" sz="2000"/>
              <a:t> - IMSAI 8k BASIC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CPM22</a:t>
            </a:r>
            <a:r>
              <a:rPr lang="en" sz="2000"/>
              <a:t> - CCP/BDOS/BIOS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DDT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DUMP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ED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LOAD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PIP</a:t>
            </a:r>
            <a:endParaRPr b="1"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8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Novasaur Kit</a:t>
            </a:r>
            <a:endParaRPr sz="2400"/>
          </a:p>
        </p:txBody>
      </p:sp>
      <p:pic>
        <p:nvPicPr>
          <p:cNvPr id="1618" name="Google Shape;1618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863" y="1309444"/>
            <a:ext cx="2977152" cy="123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9" name="Google Shape;1619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2863" y="2543630"/>
            <a:ext cx="2977152" cy="198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0013" y="1309450"/>
            <a:ext cx="3401129" cy="321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86"/>
          <p:cNvSpPr/>
          <p:nvPr/>
        </p:nvSpPr>
        <p:spPr>
          <a:xfrm>
            <a:off x="3461700" y="2334900"/>
            <a:ext cx="2220600" cy="473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COMING SOON</a:t>
            </a:r>
            <a:endParaRPr b="1" sz="24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87"/>
          <p:cNvSpPr/>
          <p:nvPr/>
        </p:nvSpPr>
        <p:spPr>
          <a:xfrm>
            <a:off x="3518562" y="4512774"/>
            <a:ext cx="2106875" cy="1826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ahkwang"/>
              </a:rPr>
              <a:t>VCF East 2023</a:t>
            </a:r>
          </a:p>
        </p:txBody>
      </p:sp>
      <p:sp>
        <p:nvSpPr>
          <p:cNvPr id="1627" name="Google Shape;1627;p87"/>
          <p:cNvSpPr txBox="1"/>
          <p:nvPr>
            <p:ph type="ctrTitle"/>
          </p:nvPr>
        </p:nvSpPr>
        <p:spPr>
          <a:xfrm>
            <a:off x="1611100" y="996750"/>
            <a:ext cx="5640000" cy="11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</a:rPr>
              <a:t>Thank You!</a:t>
            </a:r>
            <a:r>
              <a:rPr lang="en" sz="4000">
                <a:solidFill>
                  <a:schemeClr val="dk1"/>
                </a:solidFill>
              </a:rPr>
              <a:t> 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VCF East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628" name="Google Shape;1628;p87"/>
          <p:cNvSpPr/>
          <p:nvPr/>
        </p:nvSpPr>
        <p:spPr>
          <a:xfrm>
            <a:off x="7825875" y="1719225"/>
            <a:ext cx="605100" cy="255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9" name="Google Shape;162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890175" y="2756675"/>
            <a:ext cx="24765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0" name="Google Shape;1630;p87"/>
          <p:cNvSpPr txBox="1"/>
          <p:nvPr/>
        </p:nvSpPr>
        <p:spPr>
          <a:xfrm>
            <a:off x="1540900" y="2828563"/>
            <a:ext cx="578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Michroma"/>
                <a:ea typeface="Michroma"/>
                <a:cs typeface="Michroma"/>
                <a:sym typeface="Michroma"/>
                <a:hlinkClick r:id="rId4"/>
              </a:rPr>
              <a:t>https://hackaday.io/project/164212-</a:t>
            </a:r>
            <a:endParaRPr sz="1800">
              <a:latin typeface="Michroma"/>
              <a:ea typeface="Michroma"/>
              <a:cs typeface="Michroma"/>
              <a:sym typeface="Michr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Michroma"/>
                <a:ea typeface="Michroma"/>
                <a:cs typeface="Michroma"/>
                <a:sym typeface="Michroma"/>
                <a:hlinkClick r:id="rId5"/>
              </a:rPr>
              <a:t>n</a:t>
            </a:r>
            <a:r>
              <a:rPr b="1" lang="en" sz="1800" u="sng">
                <a:solidFill>
                  <a:schemeClr val="hlink"/>
                </a:solidFill>
                <a:latin typeface="Michroma"/>
                <a:ea typeface="Michroma"/>
                <a:cs typeface="Michroma"/>
                <a:sym typeface="Michroma"/>
                <a:hlinkClick r:id="rId6"/>
              </a:rPr>
              <a:t>ovasaur-cpm-ttl-retrocomputer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631" name="Google Shape;1631;p87"/>
          <p:cNvSpPr txBox="1"/>
          <p:nvPr/>
        </p:nvSpPr>
        <p:spPr>
          <a:xfrm>
            <a:off x="1540900" y="2344225"/>
            <a:ext cx="578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Michroma"/>
                <a:ea typeface="Michroma"/>
                <a:cs typeface="Michroma"/>
                <a:sym typeface="Michroma"/>
                <a:hlinkClick r:id="rId7"/>
              </a:rPr>
              <a:t>https://www.solidstatemachines.com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632" name="Google Shape;1632;p87"/>
          <p:cNvSpPr txBox="1"/>
          <p:nvPr/>
        </p:nvSpPr>
        <p:spPr>
          <a:xfrm>
            <a:off x="1540900" y="3567475"/>
            <a:ext cx="578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Michroma"/>
                <a:ea typeface="Michroma"/>
                <a:cs typeface="Michroma"/>
                <a:sym typeface="Michroma"/>
                <a:hlinkClick r:id="rId8"/>
              </a:rPr>
              <a:t>https://github.com/ajhewitt/novasaur</a:t>
            </a:r>
            <a:endParaRPr b="1" sz="1800">
              <a:solidFill>
                <a:schemeClr val="lt2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Computer </a:t>
            </a:r>
            <a:r>
              <a:rPr lang="en" sz="2400"/>
              <a:t>Architectures</a:t>
            </a:r>
            <a:endParaRPr sz="2400"/>
          </a:p>
        </p:txBody>
      </p:sp>
      <p:pic>
        <p:nvPicPr>
          <p:cNvPr id="700" name="Google Shape;7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475" y="1701052"/>
            <a:ext cx="2727775" cy="17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6071" y="1701050"/>
            <a:ext cx="2727754" cy="17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30"/>
          <p:cNvSpPr txBox="1"/>
          <p:nvPr>
            <p:ph idx="2" type="title"/>
          </p:nvPr>
        </p:nvSpPr>
        <p:spPr>
          <a:xfrm>
            <a:off x="1687350" y="1288575"/>
            <a:ext cx="2607000" cy="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Harvard</a:t>
            </a:r>
            <a:endParaRPr/>
          </a:p>
        </p:txBody>
      </p:sp>
      <p:sp>
        <p:nvSpPr>
          <p:cNvPr id="703" name="Google Shape;703;p30"/>
          <p:cNvSpPr txBox="1"/>
          <p:nvPr>
            <p:ph idx="3" type="title"/>
          </p:nvPr>
        </p:nvSpPr>
        <p:spPr>
          <a:xfrm>
            <a:off x="4849650" y="1288550"/>
            <a:ext cx="2607000" cy="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von Neumann </a:t>
            </a:r>
            <a:endParaRPr/>
          </a:p>
        </p:txBody>
      </p:sp>
      <p:sp>
        <p:nvSpPr>
          <p:cNvPr id="704" name="Google Shape;704;p30"/>
          <p:cNvSpPr txBox="1"/>
          <p:nvPr>
            <p:ph idx="1" type="subTitle"/>
          </p:nvPr>
        </p:nvSpPr>
        <p:spPr>
          <a:xfrm>
            <a:off x="4849675" y="3502850"/>
            <a:ext cx="2692500" cy="8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EDVAC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Stored program (loaded from tape)</a:t>
            </a:r>
            <a:endParaRPr sz="1800"/>
          </a:p>
        </p:txBody>
      </p:sp>
      <p:sp>
        <p:nvSpPr>
          <p:cNvPr id="705" name="Google Shape;705;p30"/>
          <p:cNvSpPr txBox="1"/>
          <p:nvPr>
            <p:ph idx="4" type="subTitle"/>
          </p:nvPr>
        </p:nvSpPr>
        <p:spPr>
          <a:xfrm>
            <a:off x="1687350" y="3502925"/>
            <a:ext cx="2607000" cy="8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Harvard Mark 1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Punch t</a:t>
            </a:r>
            <a:r>
              <a:rPr lang="en" sz="1800"/>
              <a:t>ape is the program memory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Harvard Mark 1</a:t>
            </a:r>
            <a:endParaRPr sz="2400"/>
          </a:p>
        </p:txBody>
      </p:sp>
      <p:sp>
        <p:nvSpPr>
          <p:cNvPr id="711" name="Google Shape;711;p31"/>
          <p:cNvSpPr txBox="1"/>
          <p:nvPr>
            <p:ph idx="2" type="title"/>
          </p:nvPr>
        </p:nvSpPr>
        <p:spPr>
          <a:xfrm>
            <a:off x="1687350" y="2888775"/>
            <a:ext cx="2607000" cy="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Data Memory</a:t>
            </a:r>
            <a:endParaRPr sz="1800"/>
          </a:p>
        </p:txBody>
      </p:sp>
      <p:sp>
        <p:nvSpPr>
          <p:cNvPr id="712" name="Google Shape;712;p31"/>
          <p:cNvSpPr txBox="1"/>
          <p:nvPr>
            <p:ph idx="3" type="title"/>
          </p:nvPr>
        </p:nvSpPr>
        <p:spPr>
          <a:xfrm>
            <a:off x="4696675" y="2888775"/>
            <a:ext cx="2913000" cy="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Program Memory</a:t>
            </a:r>
            <a:endParaRPr sz="1800"/>
          </a:p>
        </p:txBody>
      </p:sp>
      <p:sp>
        <p:nvSpPr>
          <p:cNvPr id="713" name="Google Shape;713;p31"/>
          <p:cNvSpPr txBox="1"/>
          <p:nvPr>
            <p:ph idx="1" type="subTitle"/>
          </p:nvPr>
        </p:nvSpPr>
        <p:spPr>
          <a:xfrm>
            <a:off x="4849675" y="3408350"/>
            <a:ext cx="2607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Paper Tape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(24 bit instructions)</a:t>
            </a:r>
            <a:endParaRPr sz="1800"/>
          </a:p>
        </p:txBody>
      </p:sp>
      <p:sp>
        <p:nvSpPr>
          <p:cNvPr id="714" name="Google Shape;714;p31"/>
          <p:cNvSpPr txBox="1"/>
          <p:nvPr>
            <p:ph idx="4" type="subTitle"/>
          </p:nvPr>
        </p:nvSpPr>
        <p:spPr>
          <a:xfrm>
            <a:off x="1687350" y="3408350"/>
            <a:ext cx="2607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</a:t>
            </a:r>
            <a:r>
              <a:rPr b="1" lang="en" sz="1800"/>
              <a:t>torage Counters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(23 decimal digits)</a:t>
            </a:r>
            <a:endParaRPr sz="1800"/>
          </a:p>
        </p:txBody>
      </p:sp>
      <p:pic>
        <p:nvPicPr>
          <p:cNvPr id="715" name="Google Shape;7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213" y="1291138"/>
            <a:ext cx="7149573" cy="15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1"/>
          <p:cNvSpPr/>
          <p:nvPr/>
        </p:nvSpPr>
        <p:spPr>
          <a:xfrm>
            <a:off x="2219325" y="1600775"/>
            <a:ext cx="2019300" cy="713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1"/>
          <p:cNvSpPr/>
          <p:nvPr/>
        </p:nvSpPr>
        <p:spPr>
          <a:xfrm>
            <a:off x="5491175" y="1633300"/>
            <a:ext cx="1428600" cy="738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8" name="Google Shape;718;p31"/>
          <p:cNvCxnSpPr>
            <a:stCxn id="716" idx="2"/>
            <a:endCxn id="711" idx="0"/>
          </p:cNvCxnSpPr>
          <p:nvPr/>
        </p:nvCxnSpPr>
        <p:spPr>
          <a:xfrm flipH="1">
            <a:off x="2990775" y="2314175"/>
            <a:ext cx="238200" cy="5745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9" name="Google Shape;719;p31"/>
          <p:cNvCxnSpPr>
            <a:stCxn id="717" idx="2"/>
            <a:endCxn id="712" idx="0"/>
          </p:cNvCxnSpPr>
          <p:nvPr/>
        </p:nvCxnSpPr>
        <p:spPr>
          <a:xfrm flipH="1">
            <a:off x="6153275" y="2371600"/>
            <a:ext cx="52200" cy="5172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Harvard Architecture</a:t>
            </a:r>
            <a:endParaRPr/>
          </a:p>
        </p:txBody>
      </p:sp>
      <p:pic>
        <p:nvPicPr>
          <p:cNvPr id="725" name="Google Shape;7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012" y="1170125"/>
            <a:ext cx="5833978" cy="34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32"/>
          <p:cNvSpPr/>
          <p:nvPr/>
        </p:nvSpPr>
        <p:spPr>
          <a:xfrm>
            <a:off x="3586175" y="1795475"/>
            <a:ext cx="1219200" cy="686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2"/>
          <p:cNvSpPr/>
          <p:nvPr/>
        </p:nvSpPr>
        <p:spPr>
          <a:xfrm>
            <a:off x="3586175" y="2752725"/>
            <a:ext cx="1219200" cy="686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2"/>
          <p:cNvSpPr txBox="1"/>
          <p:nvPr>
            <p:ph idx="4294967295" type="title"/>
          </p:nvPr>
        </p:nvSpPr>
        <p:spPr>
          <a:xfrm>
            <a:off x="4876725" y="2781375"/>
            <a:ext cx="15843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Program</a:t>
            </a:r>
            <a:r>
              <a:rPr lang="en" sz="2400">
                <a:latin typeface="Cairo"/>
                <a:ea typeface="Cairo"/>
                <a:cs typeface="Cairo"/>
                <a:sym typeface="Cairo"/>
              </a:rPr>
              <a:t> Memory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729" name="Google Shape;729;p32"/>
          <p:cNvSpPr txBox="1"/>
          <p:nvPr>
            <p:ph idx="4294967295" type="title"/>
          </p:nvPr>
        </p:nvSpPr>
        <p:spPr>
          <a:xfrm>
            <a:off x="4876725" y="1824125"/>
            <a:ext cx="13287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iro"/>
                <a:ea typeface="Cairo"/>
                <a:cs typeface="Cairo"/>
                <a:sym typeface="Cairo"/>
              </a:rPr>
              <a:t>Data</a:t>
            </a:r>
            <a:r>
              <a:rPr lang="en" sz="2400">
                <a:latin typeface="Cairo"/>
                <a:ea typeface="Cairo"/>
                <a:cs typeface="Cairo"/>
                <a:sym typeface="Cairo"/>
              </a:rPr>
              <a:t> Memory</a:t>
            </a:r>
            <a:endParaRPr sz="2400"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730" name="Google Shape;730;p32"/>
          <p:cNvCxnSpPr/>
          <p:nvPr/>
        </p:nvCxnSpPr>
        <p:spPr>
          <a:xfrm>
            <a:off x="2100275" y="2605100"/>
            <a:ext cx="4962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rkshop on Computer Hardware by Slidesgo">
  <a:themeElements>
    <a:clrScheme name="Simple Light">
      <a:dk1>
        <a:srgbClr val="191919"/>
      </a:dk1>
      <a:lt1>
        <a:srgbClr val="E16539"/>
      </a:lt1>
      <a:dk2>
        <a:srgbClr val="D0D5DB"/>
      </a:dk2>
      <a:lt2>
        <a:srgbClr val="7A787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