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65E2B0-973E-42AA-B606-40E8F441B83A}" v="192" dt="2022-03-22T20:30:05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ani Lawal" userId="b0c32b1a-6b18-4865-8cc6-e8a68df322bd" providerId="ADAL" clId="{5D65E2B0-973E-42AA-B606-40E8F441B83A}"/>
    <pc:docChg chg="undo redo custSel addSld delSld modSld sldOrd modMainMaster">
      <pc:chgData name="Ghani Lawal" userId="b0c32b1a-6b18-4865-8cc6-e8a68df322bd" providerId="ADAL" clId="{5D65E2B0-973E-42AA-B606-40E8F441B83A}" dt="2022-03-22T20:33:19.124" v="1658" actId="692"/>
      <pc:docMkLst>
        <pc:docMk/>
      </pc:docMkLst>
      <pc:sldChg chg="del ord">
        <pc:chgData name="Ghani Lawal" userId="b0c32b1a-6b18-4865-8cc6-e8a68df322bd" providerId="ADAL" clId="{5D65E2B0-973E-42AA-B606-40E8F441B83A}" dt="2022-03-22T20:25:40.626" v="1448" actId="2696"/>
        <pc:sldMkLst>
          <pc:docMk/>
          <pc:sldMk cId="1334238474" sldId="256"/>
        </pc:sldMkLst>
      </pc:sldChg>
      <pc:sldChg chg="new del">
        <pc:chgData name="Ghani Lawal" userId="b0c32b1a-6b18-4865-8cc6-e8a68df322bd" providerId="ADAL" clId="{5D65E2B0-973E-42AA-B606-40E8F441B83A}" dt="2022-03-22T04:24:02.091" v="2" actId="47"/>
        <pc:sldMkLst>
          <pc:docMk/>
          <pc:sldMk cId="995960299" sldId="257"/>
        </pc:sldMkLst>
      </pc:sldChg>
      <pc:sldChg chg="addSp delSp modSp add mod">
        <pc:chgData name="Ghani Lawal" userId="b0c32b1a-6b18-4865-8cc6-e8a68df322bd" providerId="ADAL" clId="{5D65E2B0-973E-42AA-B606-40E8F441B83A}" dt="2022-03-22T20:24:22.888" v="1447" actId="14100"/>
        <pc:sldMkLst>
          <pc:docMk/>
          <pc:sldMk cId="1763620449" sldId="258"/>
        </pc:sldMkLst>
        <pc:spChg chg="del mod">
          <ac:chgData name="Ghani Lawal" userId="b0c32b1a-6b18-4865-8cc6-e8a68df322bd" providerId="ADAL" clId="{5D65E2B0-973E-42AA-B606-40E8F441B83A}" dt="2022-03-22T19:16:16.282" v="1034" actId="478"/>
          <ac:spMkLst>
            <pc:docMk/>
            <pc:sldMk cId="1763620449" sldId="258"/>
            <ac:spMk id="13" creationId="{6894D8DE-9504-4401-B977-5F162DFEA233}"/>
          </ac:spMkLst>
        </pc:spChg>
        <pc:spChg chg="del mod">
          <ac:chgData name="Ghani Lawal" userId="b0c32b1a-6b18-4865-8cc6-e8a68df322bd" providerId="ADAL" clId="{5D65E2B0-973E-42AA-B606-40E8F441B83A}" dt="2022-03-22T19:16:19.039" v="1035" actId="478"/>
          <ac:spMkLst>
            <pc:docMk/>
            <pc:sldMk cId="1763620449" sldId="258"/>
            <ac:spMk id="18" creationId="{9B2D79F6-5790-4CF0-9FD8-E25B23AF0744}"/>
          </ac:spMkLst>
        </pc:spChg>
        <pc:spChg chg="mod">
          <ac:chgData name="Ghani Lawal" userId="b0c32b1a-6b18-4865-8cc6-e8a68df322bd" providerId="ADAL" clId="{5D65E2B0-973E-42AA-B606-40E8F441B83A}" dt="2022-03-22T19:18:21.465" v="1104" actId="1035"/>
          <ac:spMkLst>
            <pc:docMk/>
            <pc:sldMk cId="1763620449" sldId="258"/>
            <ac:spMk id="21" creationId="{E81124F5-5FF8-4AB1-8088-96C7540E4A8B}"/>
          </ac:spMkLst>
        </pc:spChg>
        <pc:spChg chg="mod">
          <ac:chgData name="Ghani Lawal" userId="b0c32b1a-6b18-4865-8cc6-e8a68df322bd" providerId="ADAL" clId="{5D65E2B0-973E-42AA-B606-40E8F441B83A}" dt="2022-03-22T19:18:17.335" v="1097" actId="1035"/>
          <ac:spMkLst>
            <pc:docMk/>
            <pc:sldMk cId="1763620449" sldId="258"/>
            <ac:spMk id="30" creationId="{DBFBBE6C-2BE2-4C3B-AB96-313DB5A5D60B}"/>
          </ac:spMkLst>
        </pc:spChg>
        <pc:spChg chg="mod">
          <ac:chgData name="Ghani Lawal" userId="b0c32b1a-6b18-4865-8cc6-e8a68df322bd" providerId="ADAL" clId="{5D65E2B0-973E-42AA-B606-40E8F441B83A}" dt="2022-03-22T19:52:28.628" v="1324" actId="13822"/>
          <ac:spMkLst>
            <pc:docMk/>
            <pc:sldMk cId="1763620449" sldId="258"/>
            <ac:spMk id="47" creationId="{F31FB354-F295-411B-9DCF-4D141CCFFEEF}"/>
          </ac:spMkLst>
        </pc:spChg>
        <pc:spChg chg="add del mod">
          <ac:chgData name="Ghani Lawal" userId="b0c32b1a-6b18-4865-8cc6-e8a68df322bd" providerId="ADAL" clId="{5D65E2B0-973E-42AA-B606-40E8F441B83A}" dt="2022-03-22T20:22:06.761" v="1432" actId="1076"/>
          <ac:spMkLst>
            <pc:docMk/>
            <pc:sldMk cId="1763620449" sldId="258"/>
            <ac:spMk id="88" creationId="{133E97A3-C9E8-4D22-9747-211681DD2A63}"/>
          </ac:spMkLst>
        </pc:spChg>
        <pc:spChg chg="mod">
          <ac:chgData name="Ghani Lawal" userId="b0c32b1a-6b18-4865-8cc6-e8a68df322bd" providerId="ADAL" clId="{5D65E2B0-973E-42AA-B606-40E8F441B83A}" dt="2022-03-22T19:52:21.273" v="1323" actId="13822"/>
          <ac:spMkLst>
            <pc:docMk/>
            <pc:sldMk cId="1763620449" sldId="258"/>
            <ac:spMk id="92" creationId="{4E31FC1A-F762-483F-B0A2-8A1927EDAAC6}"/>
          </ac:spMkLst>
        </pc:spChg>
        <pc:spChg chg="mod">
          <ac:chgData name="Ghani Lawal" userId="b0c32b1a-6b18-4865-8cc6-e8a68df322bd" providerId="ADAL" clId="{5D65E2B0-973E-42AA-B606-40E8F441B83A}" dt="2022-03-22T20:23:18.737" v="1440" actId="1076"/>
          <ac:spMkLst>
            <pc:docMk/>
            <pc:sldMk cId="1763620449" sldId="258"/>
            <ac:spMk id="97" creationId="{D7918572-080E-41B9-B0E0-ACA52982AE14}"/>
          </ac:spMkLst>
        </pc:spChg>
        <pc:spChg chg="mod">
          <ac:chgData name="Ghani Lawal" userId="b0c32b1a-6b18-4865-8cc6-e8a68df322bd" providerId="ADAL" clId="{5D65E2B0-973E-42AA-B606-40E8F441B83A}" dt="2022-03-22T20:24:16.769" v="1446" actId="1076"/>
          <ac:spMkLst>
            <pc:docMk/>
            <pc:sldMk cId="1763620449" sldId="258"/>
            <ac:spMk id="137" creationId="{74350A6E-F8D3-472C-AE7B-7BEC20D19A7F}"/>
          </ac:spMkLst>
        </pc:spChg>
        <pc:spChg chg="mod">
          <ac:chgData name="Ghani Lawal" userId="b0c32b1a-6b18-4865-8cc6-e8a68df322bd" providerId="ADAL" clId="{5D65E2B0-973E-42AA-B606-40E8F441B83A}" dt="2022-03-22T20:23:00.097" v="1437" actId="1076"/>
          <ac:spMkLst>
            <pc:docMk/>
            <pc:sldMk cId="1763620449" sldId="258"/>
            <ac:spMk id="140" creationId="{8AF86B29-CDC8-4651-BCCA-9A901D02331B}"/>
          </ac:spMkLst>
        </pc:spChg>
        <pc:spChg chg="del mod">
          <ac:chgData name="Ghani Lawal" userId="b0c32b1a-6b18-4865-8cc6-e8a68df322bd" providerId="ADAL" clId="{5D65E2B0-973E-42AA-B606-40E8F441B83A}" dt="2022-03-22T20:19:11.194" v="1399" actId="478"/>
          <ac:spMkLst>
            <pc:docMk/>
            <pc:sldMk cId="1763620449" sldId="258"/>
            <ac:spMk id="146" creationId="{EAE52E5D-14C4-4CDD-98C8-C4C3501B8190}"/>
          </ac:spMkLst>
        </pc:spChg>
        <pc:spChg chg="mod">
          <ac:chgData name="Ghani Lawal" userId="b0c32b1a-6b18-4865-8cc6-e8a68df322bd" providerId="ADAL" clId="{5D65E2B0-973E-42AA-B606-40E8F441B83A}" dt="2022-03-22T20:21:58.249" v="1431" actId="1076"/>
          <ac:spMkLst>
            <pc:docMk/>
            <pc:sldMk cId="1763620449" sldId="258"/>
            <ac:spMk id="153" creationId="{7646A387-AC70-48B0-859E-89769CDCE909}"/>
          </ac:spMkLst>
        </pc:spChg>
        <pc:spChg chg="mod">
          <ac:chgData name="Ghani Lawal" userId="b0c32b1a-6b18-4865-8cc6-e8a68df322bd" providerId="ADAL" clId="{5D65E2B0-973E-42AA-B606-40E8F441B83A}" dt="2022-03-22T20:23:15.825" v="1439" actId="1076"/>
          <ac:spMkLst>
            <pc:docMk/>
            <pc:sldMk cId="1763620449" sldId="258"/>
            <ac:spMk id="156" creationId="{787A9924-F16F-41A1-A48F-19D1A51F8012}"/>
          </ac:spMkLst>
        </pc:spChg>
        <pc:spChg chg="mod">
          <ac:chgData name="Ghani Lawal" userId="b0c32b1a-6b18-4865-8cc6-e8a68df322bd" providerId="ADAL" clId="{5D65E2B0-973E-42AA-B606-40E8F441B83A}" dt="2022-03-22T20:22:40.130" v="1434" actId="1076"/>
          <ac:spMkLst>
            <pc:docMk/>
            <pc:sldMk cId="1763620449" sldId="258"/>
            <ac:spMk id="157" creationId="{0ED656C9-3302-4F8F-A018-4B0A648FC95B}"/>
          </ac:spMkLst>
        </pc:spChg>
        <pc:spChg chg="mod">
          <ac:chgData name="Ghani Lawal" userId="b0c32b1a-6b18-4865-8cc6-e8a68df322bd" providerId="ADAL" clId="{5D65E2B0-973E-42AA-B606-40E8F441B83A}" dt="2022-03-22T20:22:56.073" v="1436" actId="1076"/>
          <ac:spMkLst>
            <pc:docMk/>
            <pc:sldMk cId="1763620449" sldId="258"/>
            <ac:spMk id="159" creationId="{53822E87-21E6-4DB4-8C9A-4D6F24FBDC41}"/>
          </ac:spMkLst>
        </pc:spChg>
        <pc:spChg chg="mod">
          <ac:chgData name="Ghani Lawal" userId="b0c32b1a-6b18-4865-8cc6-e8a68df322bd" providerId="ADAL" clId="{5D65E2B0-973E-42AA-B606-40E8F441B83A}" dt="2022-03-22T19:25:21.382" v="1148" actId="1076"/>
          <ac:spMkLst>
            <pc:docMk/>
            <pc:sldMk cId="1763620449" sldId="258"/>
            <ac:spMk id="290" creationId="{822CF36B-3BEC-45B2-BF97-CBA4219414FA}"/>
          </ac:spMkLst>
        </pc:spChg>
        <pc:spChg chg="mod">
          <ac:chgData name="Ghani Lawal" userId="b0c32b1a-6b18-4865-8cc6-e8a68df322bd" providerId="ADAL" clId="{5D65E2B0-973E-42AA-B606-40E8F441B83A}" dt="2022-03-22T19:25:34.118" v="1152" actId="14100"/>
          <ac:spMkLst>
            <pc:docMk/>
            <pc:sldMk cId="1763620449" sldId="258"/>
            <ac:spMk id="293" creationId="{3E7A346F-CF60-42AC-BE17-5327A2497911}"/>
          </ac:spMkLst>
        </pc:spChg>
        <pc:spChg chg="mod">
          <ac:chgData name="Ghani Lawal" userId="b0c32b1a-6b18-4865-8cc6-e8a68df322bd" providerId="ADAL" clId="{5D65E2B0-973E-42AA-B606-40E8F441B83A}" dt="2022-03-22T04:49:06.665" v="138" actId="1076"/>
          <ac:spMkLst>
            <pc:docMk/>
            <pc:sldMk cId="1763620449" sldId="258"/>
            <ac:spMk id="299" creationId="{391AC93C-CF13-449A-987A-E6ED2008EBE4}"/>
          </ac:spMkLst>
        </pc:spChg>
        <pc:cxnChg chg="add del mod">
          <ac:chgData name="Ghani Lawal" userId="b0c32b1a-6b18-4865-8cc6-e8a68df322bd" providerId="ADAL" clId="{5D65E2B0-973E-42AA-B606-40E8F441B83A}" dt="2022-03-22T04:27:04.697" v="4" actId="11529"/>
          <ac:cxnSpMkLst>
            <pc:docMk/>
            <pc:sldMk cId="1763620449" sldId="258"/>
            <ac:cxnSpMk id="3" creationId="{969A956B-DAB7-441F-B860-F2C6C708D2C3}"/>
          </ac:cxnSpMkLst>
        </pc:cxnChg>
        <pc:cxnChg chg="mod">
          <ac:chgData name="Ghani Lawal" userId="b0c32b1a-6b18-4865-8cc6-e8a68df322bd" providerId="ADAL" clId="{5D65E2B0-973E-42AA-B606-40E8F441B83A}" dt="2022-03-22T20:02:16.423" v="1333" actId="692"/>
          <ac:cxnSpMkLst>
            <pc:docMk/>
            <pc:sldMk cId="1763620449" sldId="258"/>
            <ac:cxnSpMk id="7" creationId="{A3A17DE5-4880-476E-A670-8E92BCF0DC9C}"/>
          </ac:cxnSpMkLst>
        </pc:cxnChg>
        <pc:cxnChg chg="del mod">
          <ac:chgData name="Ghani Lawal" userId="b0c32b1a-6b18-4865-8cc6-e8a68df322bd" providerId="ADAL" clId="{5D65E2B0-973E-42AA-B606-40E8F441B83A}" dt="2022-03-22T19:16:24.323" v="1037" actId="478"/>
          <ac:cxnSpMkLst>
            <pc:docMk/>
            <pc:sldMk cId="1763620449" sldId="258"/>
            <ac:cxnSpMk id="24" creationId="{97FF9F63-D4C4-448D-8072-58B76B408DAB}"/>
          </ac:cxnSpMkLst>
        </pc:cxnChg>
        <pc:cxnChg chg="del mod">
          <ac:chgData name="Ghani Lawal" userId="b0c32b1a-6b18-4865-8cc6-e8a68df322bd" providerId="ADAL" clId="{5D65E2B0-973E-42AA-B606-40E8F441B83A}" dt="2022-03-22T19:16:23.391" v="1036" actId="478"/>
          <ac:cxnSpMkLst>
            <pc:docMk/>
            <pc:sldMk cId="1763620449" sldId="258"/>
            <ac:cxnSpMk id="29" creationId="{09BB5CDF-285A-4F43-B328-FE0540CAE744}"/>
          </ac:cxnSpMkLst>
        </pc:cxnChg>
        <pc:cxnChg chg="mod">
          <ac:chgData name="Ghani Lawal" userId="b0c32b1a-6b18-4865-8cc6-e8a68df322bd" providerId="ADAL" clId="{5D65E2B0-973E-42AA-B606-40E8F441B83A}" dt="2022-03-22T20:02:42.518" v="1347" actId="692"/>
          <ac:cxnSpMkLst>
            <pc:docMk/>
            <pc:sldMk cId="1763620449" sldId="258"/>
            <ac:cxnSpMk id="85" creationId="{5A6165E4-2882-4FF5-BFCF-4F52D0687363}"/>
          </ac:cxnSpMkLst>
        </pc:cxnChg>
        <pc:cxnChg chg="mod">
          <ac:chgData name="Ghani Lawal" userId="b0c32b1a-6b18-4865-8cc6-e8a68df322bd" providerId="ADAL" clId="{5D65E2B0-973E-42AA-B606-40E8F441B83A}" dt="2022-03-22T20:22:06.761" v="1432" actId="1076"/>
          <ac:cxnSpMkLst>
            <pc:docMk/>
            <pc:sldMk cId="1763620449" sldId="258"/>
            <ac:cxnSpMk id="90" creationId="{429F8CD9-B22A-4C90-99CB-A3093111CDED}"/>
          </ac:cxnSpMkLst>
        </pc:cxnChg>
        <pc:cxnChg chg="mod">
          <ac:chgData name="Ghani Lawal" userId="b0c32b1a-6b18-4865-8cc6-e8a68df322bd" providerId="ADAL" clId="{5D65E2B0-973E-42AA-B606-40E8F441B83A}" dt="2022-03-22T20:02:45.563" v="1349" actId="692"/>
          <ac:cxnSpMkLst>
            <pc:docMk/>
            <pc:sldMk cId="1763620449" sldId="258"/>
            <ac:cxnSpMk id="94" creationId="{B19FAB9C-DFDB-4766-880F-5E1ED6D123DE}"/>
          </ac:cxnSpMkLst>
        </pc:cxnChg>
        <pc:cxnChg chg="del mod">
          <ac:chgData name="Ghani Lawal" userId="b0c32b1a-6b18-4865-8cc6-e8a68df322bd" providerId="ADAL" clId="{5D65E2B0-973E-42AA-B606-40E8F441B83A}" dt="2022-03-22T04:53:09.635" v="159" actId="478"/>
          <ac:cxnSpMkLst>
            <pc:docMk/>
            <pc:sldMk cId="1763620449" sldId="258"/>
            <ac:cxnSpMk id="99" creationId="{6D086DE4-B810-46DE-889B-51419A0248A1}"/>
          </ac:cxnSpMkLst>
        </pc:cxnChg>
        <pc:cxnChg chg="mod">
          <ac:chgData name="Ghani Lawal" userId="b0c32b1a-6b18-4865-8cc6-e8a68df322bd" providerId="ADAL" clId="{5D65E2B0-973E-42AA-B606-40E8F441B83A}" dt="2022-03-22T20:24:16.769" v="1446" actId="1076"/>
          <ac:cxnSpMkLst>
            <pc:docMk/>
            <pc:sldMk cId="1763620449" sldId="258"/>
            <ac:cxnSpMk id="142" creationId="{6E95220D-588F-4181-BE44-F92C7CD9C865}"/>
          </ac:cxnSpMkLst>
        </pc:cxnChg>
        <pc:cxnChg chg="del mod">
          <ac:chgData name="Ghani Lawal" userId="b0c32b1a-6b18-4865-8cc6-e8a68df322bd" providerId="ADAL" clId="{5D65E2B0-973E-42AA-B606-40E8F441B83A}" dt="2022-03-22T20:19:27.156" v="1402" actId="478"/>
          <ac:cxnSpMkLst>
            <pc:docMk/>
            <pc:sldMk cId="1763620449" sldId="258"/>
            <ac:cxnSpMk id="152" creationId="{251F5BDA-6D54-4599-BE6D-753FC38851EC}"/>
          </ac:cxnSpMkLst>
        </pc:cxnChg>
        <pc:cxnChg chg="del mod">
          <ac:chgData name="Ghani Lawal" userId="b0c32b1a-6b18-4865-8cc6-e8a68df322bd" providerId="ADAL" clId="{5D65E2B0-973E-42AA-B606-40E8F441B83A}" dt="2022-03-22T20:19:47.948" v="1408" actId="478"/>
          <ac:cxnSpMkLst>
            <pc:docMk/>
            <pc:sldMk cId="1763620449" sldId="258"/>
            <ac:cxnSpMk id="155" creationId="{F00D3802-DB84-483D-8EA8-CBF857CAEDAD}"/>
          </ac:cxnSpMkLst>
        </pc:cxnChg>
        <pc:cxnChg chg="del mod">
          <ac:chgData name="Ghani Lawal" userId="b0c32b1a-6b18-4865-8cc6-e8a68df322bd" providerId="ADAL" clId="{5D65E2B0-973E-42AA-B606-40E8F441B83A}" dt="2022-03-22T04:43:43.006" v="103" actId="478"/>
          <ac:cxnSpMkLst>
            <pc:docMk/>
            <pc:sldMk cId="1763620449" sldId="258"/>
            <ac:cxnSpMk id="158" creationId="{16085C80-E974-41BE-9D83-26F6CDFBD07A}"/>
          </ac:cxnSpMkLst>
        </pc:cxnChg>
        <pc:cxnChg chg="mod">
          <ac:chgData name="Ghani Lawal" userId="b0c32b1a-6b18-4865-8cc6-e8a68df322bd" providerId="ADAL" clId="{5D65E2B0-973E-42AA-B606-40E8F441B83A}" dt="2022-03-22T20:22:56.073" v="1436" actId="1076"/>
          <ac:cxnSpMkLst>
            <pc:docMk/>
            <pc:sldMk cId="1763620449" sldId="258"/>
            <ac:cxnSpMk id="160" creationId="{A4B112C8-3B9C-4628-A418-12D0E6BC0633}"/>
          </ac:cxnSpMkLst>
        </pc:cxnChg>
        <pc:cxnChg chg="del mod">
          <ac:chgData name="Ghani Lawal" userId="b0c32b1a-6b18-4865-8cc6-e8a68df322bd" providerId="ADAL" clId="{5D65E2B0-973E-42AA-B606-40E8F441B83A}" dt="2022-03-22T04:42:53.010" v="96" actId="478"/>
          <ac:cxnSpMkLst>
            <pc:docMk/>
            <pc:sldMk cId="1763620449" sldId="258"/>
            <ac:cxnSpMk id="165" creationId="{A9402696-9F9D-43DB-AD3A-F96CE04FB48B}"/>
          </ac:cxnSpMkLst>
        </pc:cxnChg>
        <pc:cxnChg chg="mod">
          <ac:chgData name="Ghani Lawal" userId="b0c32b1a-6b18-4865-8cc6-e8a68df322bd" providerId="ADAL" clId="{5D65E2B0-973E-42AA-B606-40E8F441B83A}" dt="2022-03-22T20:24:16.769" v="1446" actId="1076"/>
          <ac:cxnSpMkLst>
            <pc:docMk/>
            <pc:sldMk cId="1763620449" sldId="258"/>
            <ac:cxnSpMk id="226" creationId="{2595E63E-2E77-4AE0-97AA-2F52CB02B4EE}"/>
          </ac:cxnSpMkLst>
        </pc:cxnChg>
        <pc:cxnChg chg="add del mod">
          <ac:chgData name="Ghani Lawal" userId="b0c32b1a-6b18-4865-8cc6-e8a68df322bd" providerId="ADAL" clId="{5D65E2B0-973E-42AA-B606-40E8F441B83A}" dt="2022-03-22T04:40:43.125" v="80" actId="11529"/>
          <ac:cxnSpMkLst>
            <pc:docMk/>
            <pc:sldMk cId="1763620449" sldId="258"/>
            <ac:cxnSpMk id="229" creationId="{44C12ED0-5261-4C26-B15C-4F2F82735D9F}"/>
          </ac:cxnSpMkLst>
        </pc:cxnChg>
        <pc:cxnChg chg="add del mod">
          <ac:chgData name="Ghani Lawal" userId="b0c32b1a-6b18-4865-8cc6-e8a68df322bd" providerId="ADAL" clId="{5D65E2B0-973E-42AA-B606-40E8F441B83A}" dt="2022-03-22T04:41:09.384" v="86" actId="11529"/>
          <ac:cxnSpMkLst>
            <pc:docMk/>
            <pc:sldMk cId="1763620449" sldId="258"/>
            <ac:cxnSpMk id="231" creationId="{F8FD553C-3A90-4915-9774-572152CC892D}"/>
          </ac:cxnSpMkLst>
        </pc:cxnChg>
        <pc:cxnChg chg="add del mod">
          <ac:chgData name="Ghani Lawal" userId="b0c32b1a-6b18-4865-8cc6-e8a68df322bd" providerId="ADAL" clId="{5D65E2B0-973E-42AA-B606-40E8F441B83A}" dt="2022-03-22T19:42:09.348" v="1278" actId="478"/>
          <ac:cxnSpMkLst>
            <pc:docMk/>
            <pc:sldMk cId="1763620449" sldId="258"/>
            <ac:cxnSpMk id="241" creationId="{A3EAFB47-9B38-4693-94E8-F180B3A89CC8}"/>
          </ac:cxnSpMkLst>
        </pc:cxnChg>
        <pc:cxnChg chg="add mod">
          <ac:chgData name="Ghani Lawal" userId="b0c32b1a-6b18-4865-8cc6-e8a68df322bd" providerId="ADAL" clId="{5D65E2B0-973E-42AA-B606-40E8F441B83A}" dt="2022-03-22T20:23:15.825" v="1439" actId="1076"/>
          <ac:cxnSpMkLst>
            <pc:docMk/>
            <pc:sldMk cId="1763620449" sldId="258"/>
            <ac:cxnSpMk id="258" creationId="{72D4CA54-9533-4D51-A493-E29504ADA86D}"/>
          </ac:cxnSpMkLst>
        </pc:cxnChg>
        <pc:cxnChg chg="add del mod">
          <ac:chgData name="Ghani Lawal" userId="b0c32b1a-6b18-4865-8cc6-e8a68df322bd" providerId="ADAL" clId="{5D65E2B0-973E-42AA-B606-40E8F441B83A}" dt="2022-03-22T20:20:56.157" v="1420" actId="478"/>
          <ac:cxnSpMkLst>
            <pc:docMk/>
            <pc:sldMk cId="1763620449" sldId="258"/>
            <ac:cxnSpMk id="261" creationId="{A18EE0E3-DEFF-43DA-81BD-346ABA7A513E}"/>
          </ac:cxnSpMkLst>
        </pc:cxnChg>
        <pc:cxnChg chg="add del mod">
          <ac:chgData name="Ghani Lawal" userId="b0c32b1a-6b18-4865-8cc6-e8a68df322bd" providerId="ADAL" clId="{5D65E2B0-973E-42AA-B606-40E8F441B83A}" dt="2022-03-22T20:21:16.180" v="1425" actId="478"/>
          <ac:cxnSpMkLst>
            <pc:docMk/>
            <pc:sldMk cId="1763620449" sldId="258"/>
            <ac:cxnSpMk id="265" creationId="{15877879-746F-48D0-A801-27A86FCF455E}"/>
          </ac:cxnSpMkLst>
        </pc:cxnChg>
        <pc:cxnChg chg="mod">
          <ac:chgData name="Ghani Lawal" userId="b0c32b1a-6b18-4865-8cc6-e8a68df322bd" providerId="ADAL" clId="{5D65E2B0-973E-42AA-B606-40E8F441B83A}" dt="2022-03-22T20:02:55.679" v="1355" actId="692"/>
          <ac:cxnSpMkLst>
            <pc:docMk/>
            <pc:sldMk cId="1763620449" sldId="258"/>
            <ac:cxnSpMk id="292" creationId="{19452401-DE2F-4A18-AAA5-9F0A937308CD}"/>
          </ac:cxnSpMkLst>
        </pc:cxnChg>
        <pc:cxnChg chg="mod">
          <ac:chgData name="Ghani Lawal" userId="b0c32b1a-6b18-4865-8cc6-e8a68df322bd" providerId="ADAL" clId="{5D65E2B0-973E-42AA-B606-40E8F441B83A}" dt="2022-03-22T20:02:52.076" v="1353" actId="692"/>
          <ac:cxnSpMkLst>
            <pc:docMk/>
            <pc:sldMk cId="1763620449" sldId="258"/>
            <ac:cxnSpMk id="295" creationId="{C544B411-D021-4F03-B33A-3FF14209D2C5}"/>
          </ac:cxnSpMkLst>
        </pc:cxnChg>
        <pc:cxnChg chg="add mod">
          <ac:chgData name="Ghani Lawal" userId="b0c32b1a-6b18-4865-8cc6-e8a68df322bd" providerId="ADAL" clId="{5D65E2B0-973E-42AA-B606-40E8F441B83A}" dt="2022-03-22T20:23:15.825" v="1439" actId="1076"/>
          <ac:cxnSpMkLst>
            <pc:docMk/>
            <pc:sldMk cId="1763620449" sldId="258"/>
            <ac:cxnSpMk id="307" creationId="{20E08F23-5192-497E-A484-C3129165197E}"/>
          </ac:cxnSpMkLst>
        </pc:cxnChg>
        <pc:cxnChg chg="add mod">
          <ac:chgData name="Ghani Lawal" userId="b0c32b1a-6b18-4865-8cc6-e8a68df322bd" providerId="ADAL" clId="{5D65E2B0-973E-42AA-B606-40E8F441B83A}" dt="2022-03-22T20:23:18.737" v="1440" actId="1076"/>
          <ac:cxnSpMkLst>
            <pc:docMk/>
            <pc:sldMk cId="1763620449" sldId="258"/>
            <ac:cxnSpMk id="309" creationId="{E1AC48F5-7BF1-414E-8A07-420CF804031F}"/>
          </ac:cxnSpMkLst>
        </pc:cxnChg>
        <pc:cxnChg chg="add del mod">
          <ac:chgData name="Ghani Lawal" userId="b0c32b1a-6b18-4865-8cc6-e8a68df322bd" providerId="ADAL" clId="{5D65E2B0-973E-42AA-B606-40E8F441B83A}" dt="2022-03-22T04:44:45.044" v="120" actId="11529"/>
          <ac:cxnSpMkLst>
            <pc:docMk/>
            <pc:sldMk cId="1763620449" sldId="258"/>
            <ac:cxnSpMk id="310" creationId="{B8FF1890-9CC8-4FD4-B042-4AACF3C0B469}"/>
          </ac:cxnSpMkLst>
        </pc:cxnChg>
        <pc:cxnChg chg="add del mod">
          <ac:chgData name="Ghani Lawal" userId="b0c32b1a-6b18-4865-8cc6-e8a68df322bd" providerId="ADAL" clId="{5D65E2B0-973E-42AA-B606-40E8F441B83A}" dt="2022-03-22T04:45:23.847" v="124" actId="478"/>
          <ac:cxnSpMkLst>
            <pc:docMk/>
            <pc:sldMk cId="1763620449" sldId="258"/>
            <ac:cxnSpMk id="312" creationId="{A1CB909A-7E7E-4BAB-9726-067E46E9CFEB}"/>
          </ac:cxnSpMkLst>
        </pc:cxnChg>
        <pc:cxnChg chg="add del mod">
          <ac:chgData name="Ghani Lawal" userId="b0c32b1a-6b18-4865-8cc6-e8a68df322bd" providerId="ADAL" clId="{5D65E2B0-973E-42AA-B606-40E8F441B83A}" dt="2022-03-22T04:47:57.564" v="128" actId="11529"/>
          <ac:cxnSpMkLst>
            <pc:docMk/>
            <pc:sldMk cId="1763620449" sldId="258"/>
            <ac:cxnSpMk id="314" creationId="{087B9909-6742-43D4-9734-0A4CE7F96B4B}"/>
          </ac:cxnSpMkLst>
        </pc:cxnChg>
        <pc:cxnChg chg="add mod">
          <ac:chgData name="Ghani Lawal" userId="b0c32b1a-6b18-4865-8cc6-e8a68df322bd" providerId="ADAL" clId="{5D65E2B0-973E-42AA-B606-40E8F441B83A}" dt="2022-03-22T20:24:22.888" v="1447" actId="14100"/>
          <ac:cxnSpMkLst>
            <pc:docMk/>
            <pc:sldMk cId="1763620449" sldId="258"/>
            <ac:cxnSpMk id="316" creationId="{280304FC-CE11-4AE3-ACD7-9DA72D68F256}"/>
          </ac:cxnSpMkLst>
        </pc:cxnChg>
        <pc:cxnChg chg="mod">
          <ac:chgData name="Ghani Lawal" userId="b0c32b1a-6b18-4865-8cc6-e8a68df322bd" providerId="ADAL" clId="{5D65E2B0-973E-42AA-B606-40E8F441B83A}" dt="2022-03-22T20:23:27.393" v="1441" actId="14100"/>
          <ac:cxnSpMkLst>
            <pc:docMk/>
            <pc:sldMk cId="1763620449" sldId="258"/>
            <ac:cxnSpMk id="333" creationId="{4B96B3B5-EB68-4B4E-B8C8-A364B617F85A}"/>
          </ac:cxnSpMkLst>
        </pc:cxnChg>
        <pc:cxnChg chg="mod">
          <ac:chgData name="Ghani Lawal" userId="b0c32b1a-6b18-4865-8cc6-e8a68df322bd" providerId="ADAL" clId="{5D65E2B0-973E-42AA-B606-40E8F441B83A}" dt="2022-03-22T20:03:27.346" v="1371" actId="692"/>
          <ac:cxnSpMkLst>
            <pc:docMk/>
            <pc:sldMk cId="1763620449" sldId="258"/>
            <ac:cxnSpMk id="337" creationId="{E15AB182-1F1A-4C4C-B63F-F93EB1503F46}"/>
          </ac:cxnSpMkLst>
        </pc:cxnChg>
        <pc:cxnChg chg="mod">
          <ac:chgData name="Ghani Lawal" userId="b0c32b1a-6b18-4865-8cc6-e8a68df322bd" providerId="ADAL" clId="{5D65E2B0-973E-42AA-B606-40E8F441B83A}" dt="2022-03-22T20:03:00.172" v="1357" actId="692"/>
          <ac:cxnSpMkLst>
            <pc:docMk/>
            <pc:sldMk cId="1763620449" sldId="258"/>
            <ac:cxnSpMk id="339" creationId="{9BE28ECC-A60E-4AA1-9E3C-4F6B60325541}"/>
          </ac:cxnSpMkLst>
        </pc:cxnChg>
        <pc:cxnChg chg="add mod">
          <ac:chgData name="Ghani Lawal" userId="b0c32b1a-6b18-4865-8cc6-e8a68df322bd" providerId="ADAL" clId="{5D65E2B0-973E-42AA-B606-40E8F441B83A}" dt="2022-03-22T20:22:06.761" v="1432" actId="1076"/>
          <ac:cxnSpMkLst>
            <pc:docMk/>
            <pc:sldMk cId="1763620449" sldId="258"/>
            <ac:cxnSpMk id="340" creationId="{1EC55C8C-6F19-4A5D-935F-A7EF50F6CEAF}"/>
          </ac:cxnSpMkLst>
        </pc:cxnChg>
        <pc:cxnChg chg="mod">
          <ac:chgData name="Ghani Lawal" userId="b0c32b1a-6b18-4865-8cc6-e8a68df322bd" providerId="ADAL" clId="{5D65E2B0-973E-42AA-B606-40E8F441B83A}" dt="2022-03-22T20:23:42.682" v="1445" actId="14100"/>
          <ac:cxnSpMkLst>
            <pc:docMk/>
            <pc:sldMk cId="1763620449" sldId="258"/>
            <ac:cxnSpMk id="341" creationId="{F91DA765-6494-4209-8C84-8317A8FECCCC}"/>
          </ac:cxnSpMkLst>
        </pc:cxnChg>
        <pc:cxnChg chg="mod">
          <ac:chgData name="Ghani Lawal" userId="b0c32b1a-6b18-4865-8cc6-e8a68df322bd" providerId="ADAL" clId="{5D65E2B0-973E-42AA-B606-40E8F441B83A}" dt="2022-03-22T20:23:00.097" v="1437" actId="1076"/>
          <ac:cxnSpMkLst>
            <pc:docMk/>
            <pc:sldMk cId="1763620449" sldId="258"/>
            <ac:cxnSpMk id="343" creationId="{1E77B8CD-95D4-4557-A164-7993E53F2BAF}"/>
          </ac:cxnSpMkLst>
        </pc:cxnChg>
        <pc:cxnChg chg="add del mod">
          <ac:chgData name="Ghani Lawal" userId="b0c32b1a-6b18-4865-8cc6-e8a68df322bd" providerId="ADAL" clId="{5D65E2B0-973E-42AA-B606-40E8F441B83A}" dt="2022-03-22T19:42:24.580" v="1281" actId="478"/>
          <ac:cxnSpMkLst>
            <pc:docMk/>
            <pc:sldMk cId="1763620449" sldId="258"/>
            <ac:cxnSpMk id="366" creationId="{150CE64D-364F-426D-8C4A-77C826499D21}"/>
          </ac:cxnSpMkLst>
        </pc:cxnChg>
        <pc:cxnChg chg="mod">
          <ac:chgData name="Ghani Lawal" userId="b0c32b1a-6b18-4865-8cc6-e8a68df322bd" providerId="ADAL" clId="{5D65E2B0-973E-42AA-B606-40E8F441B83A}" dt="2022-03-22T20:02:24.204" v="1335" actId="692"/>
          <ac:cxnSpMkLst>
            <pc:docMk/>
            <pc:sldMk cId="1763620449" sldId="258"/>
            <ac:cxnSpMk id="375" creationId="{93A89AB2-EE24-4179-AFEF-80C662F6C197}"/>
          </ac:cxnSpMkLst>
        </pc:cxnChg>
        <pc:cxnChg chg="mod">
          <ac:chgData name="Ghani Lawal" userId="b0c32b1a-6b18-4865-8cc6-e8a68df322bd" providerId="ADAL" clId="{5D65E2B0-973E-42AA-B606-40E8F441B83A}" dt="2022-03-22T20:23:33.248" v="1442" actId="14100"/>
          <ac:cxnSpMkLst>
            <pc:docMk/>
            <pc:sldMk cId="1763620449" sldId="258"/>
            <ac:cxnSpMk id="391" creationId="{3FFFA59F-1BDD-41A4-BAD3-DEA3B84E133B}"/>
          </ac:cxnSpMkLst>
        </pc:cxnChg>
      </pc:sldChg>
      <pc:sldChg chg="addSp delSp modSp new mod">
        <pc:chgData name="Ghani Lawal" userId="b0c32b1a-6b18-4865-8cc6-e8a68df322bd" providerId="ADAL" clId="{5D65E2B0-973E-42AA-B606-40E8F441B83A}" dt="2022-03-22T20:33:19.124" v="1658" actId="692"/>
        <pc:sldMkLst>
          <pc:docMk/>
          <pc:sldMk cId="2953447201" sldId="259"/>
        </pc:sldMkLst>
        <pc:spChg chg="add mod">
          <ac:chgData name="Ghani Lawal" userId="b0c32b1a-6b18-4865-8cc6-e8a68df322bd" providerId="ADAL" clId="{5D65E2B0-973E-42AA-B606-40E8F441B83A}" dt="2022-03-22T18:52:26.385" v="1027" actId="688"/>
          <ac:spMkLst>
            <pc:docMk/>
            <pc:sldMk cId="2953447201" sldId="259"/>
            <ac:spMk id="2" creationId="{4DFA7AA9-9AFC-4E13-B911-90ED8D033347}"/>
          </ac:spMkLst>
        </pc:spChg>
        <pc:spChg chg="add mod">
          <ac:chgData name="Ghani Lawal" userId="b0c32b1a-6b18-4865-8cc6-e8a68df322bd" providerId="ADAL" clId="{5D65E2B0-973E-42AA-B606-40E8F441B83A}" dt="2022-03-22T20:31:39.971" v="1644" actId="1038"/>
          <ac:spMkLst>
            <pc:docMk/>
            <pc:sldMk cId="2953447201" sldId="259"/>
            <ac:spMk id="3" creationId="{4BA89D05-899C-426E-9C3C-3C762DF8D520}"/>
          </ac:spMkLst>
        </pc:spChg>
        <pc:spChg chg="add mod">
          <ac:chgData name="Ghani Lawal" userId="b0c32b1a-6b18-4865-8cc6-e8a68df322bd" providerId="ADAL" clId="{5D65E2B0-973E-42AA-B606-40E8F441B83A}" dt="2022-03-22T20:31:39.971" v="1644" actId="1038"/>
          <ac:spMkLst>
            <pc:docMk/>
            <pc:sldMk cId="2953447201" sldId="259"/>
            <ac:spMk id="10" creationId="{044580ED-4BA9-47F7-94A7-115FCC47465E}"/>
          </ac:spMkLst>
        </pc:spChg>
        <pc:spChg chg="add mod">
          <ac:chgData name="Ghani Lawal" userId="b0c32b1a-6b18-4865-8cc6-e8a68df322bd" providerId="ADAL" clId="{5D65E2B0-973E-42AA-B606-40E8F441B83A}" dt="2022-03-22T20:31:39.971" v="1644" actId="1038"/>
          <ac:spMkLst>
            <pc:docMk/>
            <pc:sldMk cId="2953447201" sldId="259"/>
            <ac:spMk id="15" creationId="{AB8C1B14-DC32-4C51-A49A-114D2784BE8A}"/>
          </ac:spMkLst>
        </pc:spChg>
        <pc:spChg chg="add mod">
          <ac:chgData name="Ghani Lawal" userId="b0c32b1a-6b18-4865-8cc6-e8a68df322bd" providerId="ADAL" clId="{5D65E2B0-973E-42AA-B606-40E8F441B83A}" dt="2022-03-22T20:31:39.971" v="1644" actId="1038"/>
          <ac:spMkLst>
            <pc:docMk/>
            <pc:sldMk cId="2953447201" sldId="259"/>
            <ac:spMk id="18" creationId="{562B626C-E901-4157-9444-5357378C3A93}"/>
          </ac:spMkLst>
        </pc:spChg>
        <pc:spChg chg="add mod">
          <ac:chgData name="Ghani Lawal" userId="b0c32b1a-6b18-4865-8cc6-e8a68df322bd" providerId="ADAL" clId="{5D65E2B0-973E-42AA-B606-40E8F441B83A}" dt="2022-03-22T20:31:39.971" v="1644" actId="1038"/>
          <ac:spMkLst>
            <pc:docMk/>
            <pc:sldMk cId="2953447201" sldId="259"/>
            <ac:spMk id="33" creationId="{8C302C72-E3BF-4651-9512-9FA64F20B4D9}"/>
          </ac:spMkLst>
        </pc:spChg>
        <pc:spChg chg="add mod">
          <ac:chgData name="Ghani Lawal" userId="b0c32b1a-6b18-4865-8cc6-e8a68df322bd" providerId="ADAL" clId="{5D65E2B0-973E-42AA-B606-40E8F441B83A}" dt="2022-03-22T20:31:39.971" v="1644" actId="1038"/>
          <ac:spMkLst>
            <pc:docMk/>
            <pc:sldMk cId="2953447201" sldId="259"/>
            <ac:spMk id="41" creationId="{6B935EA0-2679-49B5-940D-194C38AEF0E2}"/>
          </ac:spMkLst>
        </pc:spChg>
        <pc:spChg chg="add del mod">
          <ac:chgData name="Ghani Lawal" userId="b0c32b1a-6b18-4865-8cc6-e8a68df322bd" providerId="ADAL" clId="{5D65E2B0-973E-42AA-B606-40E8F441B83A}" dt="2022-03-22T18:51:29.880" v="1019" actId="1076"/>
          <ac:spMkLst>
            <pc:docMk/>
            <pc:sldMk cId="2953447201" sldId="259"/>
            <ac:spMk id="42" creationId="{00AF221D-C19D-46FA-A273-3E6679A49C45}"/>
          </ac:spMkLst>
        </pc:spChg>
        <pc:spChg chg="add mod">
          <ac:chgData name="Ghani Lawal" userId="b0c32b1a-6b18-4865-8cc6-e8a68df322bd" providerId="ADAL" clId="{5D65E2B0-973E-42AA-B606-40E8F441B83A}" dt="2022-03-22T20:32:00.440" v="1647" actId="1076"/>
          <ac:spMkLst>
            <pc:docMk/>
            <pc:sldMk cId="2953447201" sldId="259"/>
            <ac:spMk id="55" creationId="{56821CC0-36FC-40CB-A14B-38116AE0BDB7}"/>
          </ac:spMkLst>
        </pc:spChg>
        <pc:cxnChg chg="add del mod">
          <ac:chgData name="Ghani Lawal" userId="b0c32b1a-6b18-4865-8cc6-e8a68df322bd" providerId="ADAL" clId="{5D65E2B0-973E-42AA-B606-40E8F441B83A}" dt="2022-03-22T18:41:34.076" v="297" actId="478"/>
          <ac:cxnSpMkLst>
            <pc:docMk/>
            <pc:sldMk cId="2953447201" sldId="259"/>
            <ac:cxnSpMk id="5" creationId="{6A6BAE95-C1A1-4DD1-BA4A-77085DDDF437}"/>
          </ac:cxnSpMkLst>
        </pc:cxnChg>
        <pc:cxnChg chg="add del mod">
          <ac:chgData name="Ghani Lawal" userId="b0c32b1a-6b18-4865-8cc6-e8a68df322bd" providerId="ADAL" clId="{5D65E2B0-973E-42AA-B606-40E8F441B83A}" dt="2022-03-22T18:52:22.092" v="1026" actId="478"/>
          <ac:cxnSpMkLst>
            <pc:docMk/>
            <pc:sldMk cId="2953447201" sldId="259"/>
            <ac:cxnSpMk id="8" creationId="{C3E4169C-43BB-4955-AB00-0B330B596C95}"/>
          </ac:cxnSpMkLst>
        </pc:cxnChg>
        <pc:cxnChg chg="add del mod">
          <ac:chgData name="Ghani Lawal" userId="b0c32b1a-6b18-4865-8cc6-e8a68df322bd" providerId="ADAL" clId="{5D65E2B0-973E-42AA-B606-40E8F441B83A}" dt="2022-03-22T18:42:51.250" v="351" actId="478"/>
          <ac:cxnSpMkLst>
            <pc:docMk/>
            <pc:sldMk cId="2953447201" sldId="259"/>
            <ac:cxnSpMk id="12" creationId="{28F3DB99-7B0D-470D-BA93-EA20B94049DE}"/>
          </ac:cxnSpMkLst>
        </pc:cxnChg>
        <pc:cxnChg chg="add mod">
          <ac:chgData name="Ghani Lawal" userId="b0c32b1a-6b18-4865-8cc6-e8a68df322bd" providerId="ADAL" clId="{5D65E2B0-973E-42AA-B606-40E8F441B83A}" dt="2022-03-22T20:31:39.971" v="1644" actId="1038"/>
          <ac:cxnSpMkLst>
            <pc:docMk/>
            <pc:sldMk cId="2953447201" sldId="259"/>
            <ac:cxnSpMk id="14" creationId="{A9C12FCA-187A-4DB9-BF77-22F0CC1E3840}"/>
          </ac:cxnSpMkLst>
        </pc:cxnChg>
        <pc:cxnChg chg="add mod">
          <ac:chgData name="Ghani Lawal" userId="b0c32b1a-6b18-4865-8cc6-e8a68df322bd" providerId="ADAL" clId="{5D65E2B0-973E-42AA-B606-40E8F441B83A}" dt="2022-03-22T20:31:39.971" v="1644" actId="1038"/>
          <ac:cxnSpMkLst>
            <pc:docMk/>
            <pc:sldMk cId="2953447201" sldId="259"/>
            <ac:cxnSpMk id="17" creationId="{3511B188-9BFF-411D-A9A5-1892A30F8EBB}"/>
          </ac:cxnSpMkLst>
        </pc:cxnChg>
        <pc:cxnChg chg="add mod">
          <ac:chgData name="Ghani Lawal" userId="b0c32b1a-6b18-4865-8cc6-e8a68df322bd" providerId="ADAL" clId="{5D65E2B0-973E-42AA-B606-40E8F441B83A}" dt="2022-03-22T20:31:39.971" v="1644" actId="1038"/>
          <ac:cxnSpMkLst>
            <pc:docMk/>
            <pc:sldMk cId="2953447201" sldId="259"/>
            <ac:cxnSpMk id="44" creationId="{C3DF2FAF-5048-42BB-9A06-DA4B5131055B}"/>
          </ac:cxnSpMkLst>
        </pc:cxnChg>
        <pc:cxnChg chg="add mod">
          <ac:chgData name="Ghani Lawal" userId="b0c32b1a-6b18-4865-8cc6-e8a68df322bd" providerId="ADAL" clId="{5D65E2B0-973E-42AA-B606-40E8F441B83A}" dt="2022-03-22T20:31:39.971" v="1644" actId="1038"/>
          <ac:cxnSpMkLst>
            <pc:docMk/>
            <pc:sldMk cId="2953447201" sldId="259"/>
            <ac:cxnSpMk id="46" creationId="{E5901328-A65E-4194-A063-D8AE4D5E16F6}"/>
          </ac:cxnSpMkLst>
        </pc:cxnChg>
        <pc:cxnChg chg="add mod">
          <ac:chgData name="Ghani Lawal" userId="b0c32b1a-6b18-4865-8cc6-e8a68df322bd" providerId="ADAL" clId="{5D65E2B0-973E-42AA-B606-40E8F441B83A}" dt="2022-03-22T20:31:39.971" v="1644" actId="1038"/>
          <ac:cxnSpMkLst>
            <pc:docMk/>
            <pc:sldMk cId="2953447201" sldId="259"/>
            <ac:cxnSpMk id="48" creationId="{12539E4F-ACE2-46BF-83A3-6060F3C1FA12}"/>
          </ac:cxnSpMkLst>
        </pc:cxnChg>
        <pc:cxnChg chg="add del mod">
          <ac:chgData name="Ghani Lawal" userId="b0c32b1a-6b18-4865-8cc6-e8a68df322bd" providerId="ADAL" clId="{5D65E2B0-973E-42AA-B606-40E8F441B83A}" dt="2022-03-22T18:52:09.277" v="1024" actId="11529"/>
          <ac:cxnSpMkLst>
            <pc:docMk/>
            <pc:sldMk cId="2953447201" sldId="259"/>
            <ac:cxnSpMk id="50" creationId="{C5C78B58-3046-4B0D-A13C-62AB62F104AD}"/>
          </ac:cxnSpMkLst>
        </pc:cxnChg>
        <pc:cxnChg chg="add mod">
          <ac:chgData name="Ghani Lawal" userId="b0c32b1a-6b18-4865-8cc6-e8a68df322bd" providerId="ADAL" clId="{5D65E2B0-973E-42AA-B606-40E8F441B83A}" dt="2022-03-22T20:31:39.971" v="1644" actId="1038"/>
          <ac:cxnSpMkLst>
            <pc:docMk/>
            <pc:sldMk cId="2953447201" sldId="259"/>
            <ac:cxnSpMk id="52" creationId="{33ACFE88-1BB9-4702-A109-002904EFB263}"/>
          </ac:cxnSpMkLst>
        </pc:cxnChg>
        <pc:cxnChg chg="add mod">
          <ac:chgData name="Ghani Lawal" userId="b0c32b1a-6b18-4865-8cc6-e8a68df322bd" providerId="ADAL" clId="{5D65E2B0-973E-42AA-B606-40E8F441B83A}" dt="2022-03-22T20:32:00.440" v="1647" actId="1076"/>
          <ac:cxnSpMkLst>
            <pc:docMk/>
            <pc:sldMk cId="2953447201" sldId="259"/>
            <ac:cxnSpMk id="54" creationId="{351B4E75-AF27-4F67-A672-A96B12BB4B40}"/>
          </ac:cxnSpMkLst>
        </pc:cxnChg>
        <pc:cxnChg chg="add mod">
          <ac:chgData name="Ghani Lawal" userId="b0c32b1a-6b18-4865-8cc6-e8a68df322bd" providerId="ADAL" clId="{5D65E2B0-973E-42AA-B606-40E8F441B83A}" dt="2022-03-22T20:32:34.530" v="1652" actId="692"/>
          <ac:cxnSpMkLst>
            <pc:docMk/>
            <pc:sldMk cId="2953447201" sldId="259"/>
            <ac:cxnSpMk id="61" creationId="{B7968A9A-1BA4-48FC-B579-170CE14C975C}"/>
          </ac:cxnSpMkLst>
        </pc:cxnChg>
        <pc:cxnChg chg="add mod">
          <ac:chgData name="Ghani Lawal" userId="b0c32b1a-6b18-4865-8cc6-e8a68df322bd" providerId="ADAL" clId="{5D65E2B0-973E-42AA-B606-40E8F441B83A}" dt="2022-03-22T20:33:19.124" v="1658" actId="692"/>
          <ac:cxnSpMkLst>
            <pc:docMk/>
            <pc:sldMk cId="2953447201" sldId="259"/>
            <ac:cxnSpMk id="64" creationId="{B0B72C79-064F-46FB-A325-689E74FD10E7}"/>
          </ac:cxnSpMkLst>
        </pc:cxnChg>
      </pc:sldChg>
      <pc:sldMasterChg chg="setBg">
        <pc:chgData name="Ghani Lawal" userId="b0c32b1a-6b18-4865-8cc6-e8a68df322bd" providerId="ADAL" clId="{5D65E2B0-973E-42AA-B606-40E8F441B83A}" dt="2022-03-22T20:00:21.793" v="1331"/>
        <pc:sldMasterMkLst>
          <pc:docMk/>
          <pc:sldMasterMk cId="146568282" sldId="2147483696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00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38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959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3860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257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56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05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737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02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953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80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86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125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69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503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15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50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F1E9D-CFE7-4446-8819-FFFC6198A5B4}" type="datetimeFigureOut">
              <a:rPr lang="en-CA" smtClean="0"/>
              <a:t>2022-03-22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4046-FD2E-4320-BFF7-4D2602ABF9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68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3A17DE5-4880-476E-A670-8E92BCF0DC9C}"/>
              </a:ext>
            </a:extLst>
          </p:cNvPr>
          <p:cNvCxnSpPr>
            <a:cxnSpLocks/>
            <a:stCxn id="30" idx="3"/>
            <a:endCxn id="21" idx="5"/>
          </p:cNvCxnSpPr>
          <p:nvPr/>
        </p:nvCxnSpPr>
        <p:spPr>
          <a:xfrm flipV="1">
            <a:off x="1227697" y="435162"/>
            <a:ext cx="6864828" cy="278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E81124F5-5FF8-4AB1-8088-96C7540E4A8B}"/>
              </a:ext>
            </a:extLst>
          </p:cNvPr>
          <p:cNvSpPr/>
          <p:nvPr/>
        </p:nvSpPr>
        <p:spPr>
          <a:xfrm>
            <a:off x="8006125" y="89562"/>
            <a:ext cx="1577378" cy="691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Get control source of the robot</a:t>
            </a:r>
          </a:p>
        </p:txBody>
      </p:sp>
      <p:sp>
        <p:nvSpPr>
          <p:cNvPr id="30" name="Flowchart: Terminator 29">
            <a:extLst>
              <a:ext uri="{FF2B5EF4-FFF2-40B4-BE49-F238E27FC236}">
                <a16:creationId xmlns:a16="http://schemas.microsoft.com/office/drawing/2014/main" id="{DBFBBE6C-2BE2-4C3B-AB96-313DB5A5D60B}"/>
              </a:ext>
            </a:extLst>
          </p:cNvPr>
          <p:cNvSpPr/>
          <p:nvPr/>
        </p:nvSpPr>
        <p:spPr>
          <a:xfrm>
            <a:off x="74590" y="91818"/>
            <a:ext cx="1153107" cy="69226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Start</a:t>
            </a:r>
          </a:p>
        </p:txBody>
      </p:sp>
      <p:sp>
        <p:nvSpPr>
          <p:cNvPr id="47" name="Flowchart: Decision 46">
            <a:extLst>
              <a:ext uri="{FF2B5EF4-FFF2-40B4-BE49-F238E27FC236}">
                <a16:creationId xmlns:a16="http://schemas.microsoft.com/office/drawing/2014/main" id="{F31FB354-F295-411B-9DCF-4D141CCFFEEF}"/>
              </a:ext>
            </a:extLst>
          </p:cNvPr>
          <p:cNvSpPr/>
          <p:nvPr/>
        </p:nvSpPr>
        <p:spPr>
          <a:xfrm>
            <a:off x="5321716" y="1143458"/>
            <a:ext cx="1419769" cy="946457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300" dirty="0"/>
              <a:t>Source == Phone</a:t>
            </a:r>
          </a:p>
        </p:txBody>
      </p: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5A6165E4-2882-4FF5-BFCF-4F52D0687363}"/>
              </a:ext>
            </a:extLst>
          </p:cNvPr>
          <p:cNvCxnSpPr>
            <a:cxnSpLocks/>
            <a:stCxn id="21" idx="3"/>
            <a:endCxn id="47" idx="0"/>
          </p:cNvCxnSpPr>
          <p:nvPr/>
        </p:nvCxnSpPr>
        <p:spPr>
          <a:xfrm rot="5400000">
            <a:off x="7188660" y="-376296"/>
            <a:ext cx="362696" cy="2676813"/>
          </a:xfrm>
          <a:prstGeom prst="bentConnector3">
            <a:avLst>
              <a:gd name="adj1" fmla="val 29419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Flowchart: Decision 87">
                <a:extLst>
                  <a:ext uri="{FF2B5EF4-FFF2-40B4-BE49-F238E27FC236}">
                    <a16:creationId xmlns:a16="http://schemas.microsoft.com/office/drawing/2014/main" id="{133E97A3-C9E8-4D22-9747-211681DD2A63}"/>
                  </a:ext>
                </a:extLst>
              </p:cNvPr>
              <p:cNvSpPr/>
              <p:nvPr/>
            </p:nvSpPr>
            <p:spPr>
              <a:xfrm>
                <a:off x="7537485" y="2415945"/>
                <a:ext cx="2070426" cy="1218110"/>
              </a:xfrm>
              <a:prstGeom prst="flowChartDecisi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Received start byte for </a:t>
                </a:r>
                <a14:m>
                  <m:oMath xmlns:m="http://schemas.openxmlformats.org/officeDocument/2006/math">
                    <m:r>
                      <a:rPr lang="en-CA" sz="13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CA" sz="13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1300" dirty="0"/>
                  <a:t>command</a:t>
                </a:r>
              </a:p>
            </p:txBody>
          </p:sp>
        </mc:Choice>
        <mc:Fallback>
          <p:sp>
            <p:nvSpPr>
              <p:cNvPr id="88" name="Flowchart: Decision 87">
                <a:extLst>
                  <a:ext uri="{FF2B5EF4-FFF2-40B4-BE49-F238E27FC236}">
                    <a16:creationId xmlns:a16="http://schemas.microsoft.com/office/drawing/2014/main" id="{133E97A3-C9E8-4D22-9747-211681DD2A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485" y="2415945"/>
                <a:ext cx="2070426" cy="1218110"/>
              </a:xfrm>
              <a:prstGeom prst="flowChartDecision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429F8CD9-B22A-4C90-99CB-A3093111CDED}"/>
              </a:ext>
            </a:extLst>
          </p:cNvPr>
          <p:cNvCxnSpPr>
            <a:cxnSpLocks/>
            <a:stCxn id="47" idx="3"/>
            <a:endCxn id="88" idx="0"/>
          </p:cNvCxnSpPr>
          <p:nvPr/>
        </p:nvCxnSpPr>
        <p:spPr>
          <a:xfrm>
            <a:off x="6741485" y="1616687"/>
            <a:ext cx="1831213" cy="799258"/>
          </a:xfrm>
          <a:prstGeom prst="bentConnector2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2" name="Flowchart: Decision 91">
            <a:extLst>
              <a:ext uri="{FF2B5EF4-FFF2-40B4-BE49-F238E27FC236}">
                <a16:creationId xmlns:a16="http://schemas.microsoft.com/office/drawing/2014/main" id="{4E31FC1A-F762-483F-B0A2-8A1927EDAAC6}"/>
              </a:ext>
            </a:extLst>
          </p:cNvPr>
          <p:cNvSpPr/>
          <p:nvPr/>
        </p:nvSpPr>
        <p:spPr>
          <a:xfrm>
            <a:off x="1649169" y="1143457"/>
            <a:ext cx="1419769" cy="946457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300" dirty="0"/>
              <a:t>Source == USB</a:t>
            </a:r>
          </a:p>
        </p:txBody>
      </p: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B19FAB9C-DFDB-4766-880F-5E1ED6D123DE}"/>
              </a:ext>
            </a:extLst>
          </p:cNvPr>
          <p:cNvCxnSpPr>
            <a:cxnSpLocks/>
            <a:stCxn id="47" idx="1"/>
            <a:endCxn id="92" idx="0"/>
          </p:cNvCxnSpPr>
          <p:nvPr/>
        </p:nvCxnSpPr>
        <p:spPr>
          <a:xfrm rot="10800000">
            <a:off x="2359054" y="1143457"/>
            <a:ext cx="2962662" cy="473230"/>
          </a:xfrm>
          <a:prstGeom prst="bentConnector4">
            <a:avLst>
              <a:gd name="adj1" fmla="val 38019"/>
              <a:gd name="adj2" fmla="val 148306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Flowchart: Predefined Process 96">
                <a:extLst>
                  <a:ext uri="{FF2B5EF4-FFF2-40B4-BE49-F238E27FC236}">
                    <a16:creationId xmlns:a16="http://schemas.microsoft.com/office/drawing/2014/main" id="{D7918572-080E-41B9-B0E0-ACA52982AE14}"/>
                  </a:ext>
                </a:extLst>
              </p:cNvPr>
              <p:cNvSpPr/>
              <p:nvPr/>
            </p:nvSpPr>
            <p:spPr>
              <a:xfrm>
                <a:off x="10020161" y="3369360"/>
                <a:ext cx="1188000" cy="756000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400" dirty="0"/>
                  <a:t>Parse </a:t>
                </a:r>
                <a14:m>
                  <m:oMath xmlns:m="http://schemas.openxmlformats.org/officeDocument/2006/math">
                    <m:r>
                      <a:rPr lang="en-CA" sz="1400" b="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1400" dirty="0"/>
                  <a:t> value</a:t>
                </a:r>
              </a:p>
            </p:txBody>
          </p:sp>
        </mc:Choice>
        <mc:Fallback>
          <p:sp>
            <p:nvSpPr>
              <p:cNvPr id="97" name="Flowchart: Predefined Process 96">
                <a:extLst>
                  <a:ext uri="{FF2B5EF4-FFF2-40B4-BE49-F238E27FC236}">
                    <a16:creationId xmlns:a16="http://schemas.microsoft.com/office/drawing/2014/main" id="{D7918572-080E-41B9-B0E0-ACA52982AE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161" y="3369360"/>
                <a:ext cx="1188000" cy="756000"/>
              </a:xfrm>
              <a:prstGeom prst="flowChartPredefinedProcess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Flowchart: Decision 136">
                <a:extLst>
                  <a:ext uri="{FF2B5EF4-FFF2-40B4-BE49-F238E27FC236}">
                    <a16:creationId xmlns:a16="http://schemas.microsoft.com/office/drawing/2014/main" id="{74350A6E-F8D3-472C-AE7B-7BEC20D19A7F}"/>
                  </a:ext>
                </a:extLst>
              </p:cNvPr>
              <p:cNvSpPr/>
              <p:nvPr/>
            </p:nvSpPr>
            <p:spPr>
              <a:xfrm>
                <a:off x="7733102" y="4458455"/>
                <a:ext cx="1764000" cy="1152000"/>
              </a:xfrm>
              <a:prstGeom prst="flowChartDecisi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Received end byte for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1300" dirty="0"/>
                  <a:t> command</a:t>
                </a:r>
              </a:p>
            </p:txBody>
          </p:sp>
        </mc:Choice>
        <mc:Fallback>
          <p:sp>
            <p:nvSpPr>
              <p:cNvPr id="137" name="Flowchart: Decision 136">
                <a:extLst>
                  <a:ext uri="{FF2B5EF4-FFF2-40B4-BE49-F238E27FC236}">
                    <a16:creationId xmlns:a16="http://schemas.microsoft.com/office/drawing/2014/main" id="{74350A6E-F8D3-472C-AE7B-7BEC20D19A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3102" y="4458455"/>
                <a:ext cx="1764000" cy="1152000"/>
              </a:xfrm>
              <a:prstGeom prst="flowChartDecision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Flowchart: Predefined Process 139">
                <a:extLst>
                  <a:ext uri="{FF2B5EF4-FFF2-40B4-BE49-F238E27FC236}">
                    <a16:creationId xmlns:a16="http://schemas.microsoft.com/office/drawing/2014/main" id="{8AF86B29-CDC8-4651-BCCA-9A901D02331B}"/>
                  </a:ext>
                </a:extLst>
              </p:cNvPr>
              <p:cNvSpPr/>
              <p:nvPr/>
            </p:nvSpPr>
            <p:spPr>
              <a:xfrm>
                <a:off x="10064946" y="5220176"/>
                <a:ext cx="1188000" cy="805914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400" dirty="0"/>
                  <a:t>Set </a:t>
                </a:r>
                <a14:m>
                  <m:oMath xmlns:m="http://schemas.openxmlformats.org/officeDocument/2006/math">
                    <m:r>
                      <a:rPr lang="en-CA" sz="1400" b="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1400" dirty="0"/>
                  <a:t> to received value</a:t>
                </a:r>
              </a:p>
            </p:txBody>
          </p:sp>
        </mc:Choice>
        <mc:Fallback>
          <p:sp>
            <p:nvSpPr>
              <p:cNvPr id="140" name="Flowchart: Predefined Process 139">
                <a:extLst>
                  <a:ext uri="{FF2B5EF4-FFF2-40B4-BE49-F238E27FC236}">
                    <a16:creationId xmlns:a16="http://schemas.microsoft.com/office/drawing/2014/main" id="{8AF86B29-CDC8-4651-BCCA-9A901D0233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946" y="5220176"/>
                <a:ext cx="1188000" cy="805914"/>
              </a:xfrm>
              <a:prstGeom prst="flowChartPredefinedProcess">
                <a:avLst/>
              </a:prstGeom>
              <a:blipFill>
                <a:blip r:embed="rId5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6E95220D-588F-4181-BE44-F92C7CD9C865}"/>
              </a:ext>
            </a:extLst>
          </p:cNvPr>
          <p:cNvCxnSpPr>
            <a:cxnSpLocks/>
            <a:stCxn id="137" idx="3"/>
            <a:endCxn id="140" idx="0"/>
          </p:cNvCxnSpPr>
          <p:nvPr/>
        </p:nvCxnSpPr>
        <p:spPr>
          <a:xfrm>
            <a:off x="9497102" y="5034455"/>
            <a:ext cx="1161844" cy="185721"/>
          </a:xfrm>
          <a:prstGeom prst="bent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Flowchart: Decision 152">
                <a:extLst>
                  <a:ext uri="{FF2B5EF4-FFF2-40B4-BE49-F238E27FC236}">
                    <a16:creationId xmlns:a16="http://schemas.microsoft.com/office/drawing/2014/main" id="{7646A387-AC70-48B0-859E-89769CDCE909}"/>
                  </a:ext>
                </a:extLst>
              </p:cNvPr>
              <p:cNvSpPr/>
              <p:nvPr/>
            </p:nvSpPr>
            <p:spPr>
              <a:xfrm>
                <a:off x="3936676" y="2415945"/>
                <a:ext cx="2070000" cy="1218110"/>
              </a:xfrm>
              <a:prstGeom prst="flowChartDecisi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Received start byte for </a:t>
                </a:r>
                <a14:m>
                  <m:oMath xmlns:m="http://schemas.openxmlformats.org/officeDocument/2006/math">
                    <m:r>
                      <a:rPr lang="en-CA" sz="1300" b="0" i="1" dirty="0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CA" sz="13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1300" dirty="0"/>
                  <a:t>command</a:t>
                </a:r>
              </a:p>
            </p:txBody>
          </p:sp>
        </mc:Choice>
        <mc:Fallback>
          <p:sp>
            <p:nvSpPr>
              <p:cNvPr id="153" name="Flowchart: Decision 152">
                <a:extLst>
                  <a:ext uri="{FF2B5EF4-FFF2-40B4-BE49-F238E27FC236}">
                    <a16:creationId xmlns:a16="http://schemas.microsoft.com/office/drawing/2014/main" id="{7646A387-AC70-48B0-859E-89769CDCE9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676" y="2415945"/>
                <a:ext cx="2070000" cy="1218110"/>
              </a:xfrm>
              <a:prstGeom prst="flowChartDecision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Flowchart: Predefined Process 155">
                <a:extLst>
                  <a:ext uri="{FF2B5EF4-FFF2-40B4-BE49-F238E27FC236}">
                    <a16:creationId xmlns:a16="http://schemas.microsoft.com/office/drawing/2014/main" id="{787A9924-F16F-41A1-A48F-19D1A51F8012}"/>
                  </a:ext>
                </a:extLst>
              </p:cNvPr>
              <p:cNvSpPr/>
              <p:nvPr/>
            </p:nvSpPr>
            <p:spPr>
              <a:xfrm>
                <a:off x="6300941" y="3369360"/>
                <a:ext cx="1188000" cy="756000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Parse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CA" sz="1300" dirty="0"/>
                  <a:t> value</a:t>
                </a:r>
              </a:p>
            </p:txBody>
          </p:sp>
        </mc:Choice>
        <mc:Fallback>
          <p:sp>
            <p:nvSpPr>
              <p:cNvPr id="156" name="Flowchart: Predefined Process 155">
                <a:extLst>
                  <a:ext uri="{FF2B5EF4-FFF2-40B4-BE49-F238E27FC236}">
                    <a16:creationId xmlns:a16="http://schemas.microsoft.com/office/drawing/2014/main" id="{787A9924-F16F-41A1-A48F-19D1A51F8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941" y="3369360"/>
                <a:ext cx="1188000" cy="756000"/>
              </a:xfrm>
              <a:prstGeom prst="flowChartPredefinedProcess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Flowchart: Decision 156">
                <a:extLst>
                  <a:ext uri="{FF2B5EF4-FFF2-40B4-BE49-F238E27FC236}">
                    <a16:creationId xmlns:a16="http://schemas.microsoft.com/office/drawing/2014/main" id="{0ED656C9-3302-4F8F-A018-4B0A648FC95B}"/>
                  </a:ext>
                </a:extLst>
              </p:cNvPr>
              <p:cNvSpPr/>
              <p:nvPr/>
            </p:nvSpPr>
            <p:spPr>
              <a:xfrm>
                <a:off x="4105006" y="4436352"/>
                <a:ext cx="1764000" cy="1152000"/>
              </a:xfrm>
              <a:prstGeom prst="flowChartDecisi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Received end byte for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CA" sz="1300" dirty="0"/>
                  <a:t> command</a:t>
                </a:r>
              </a:p>
            </p:txBody>
          </p:sp>
        </mc:Choice>
        <mc:Fallback>
          <p:sp>
            <p:nvSpPr>
              <p:cNvPr id="157" name="Flowchart: Decision 156">
                <a:extLst>
                  <a:ext uri="{FF2B5EF4-FFF2-40B4-BE49-F238E27FC236}">
                    <a16:creationId xmlns:a16="http://schemas.microsoft.com/office/drawing/2014/main" id="{0ED656C9-3302-4F8F-A018-4B0A648FC9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006" y="4436352"/>
                <a:ext cx="1764000" cy="1152000"/>
              </a:xfrm>
              <a:prstGeom prst="flowChartDecision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Flowchart: Predefined Process 158">
                <a:extLst>
                  <a:ext uri="{FF2B5EF4-FFF2-40B4-BE49-F238E27FC236}">
                    <a16:creationId xmlns:a16="http://schemas.microsoft.com/office/drawing/2014/main" id="{53822E87-21E6-4DB4-8C9A-4D6F24FBDC41}"/>
                  </a:ext>
                </a:extLst>
              </p:cNvPr>
              <p:cNvSpPr/>
              <p:nvPr/>
            </p:nvSpPr>
            <p:spPr>
              <a:xfrm>
                <a:off x="6341466" y="5185395"/>
                <a:ext cx="1188000" cy="805914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Set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CA" sz="1300" dirty="0"/>
                  <a:t> to received value</a:t>
                </a:r>
              </a:p>
            </p:txBody>
          </p:sp>
        </mc:Choice>
        <mc:Fallback>
          <p:sp>
            <p:nvSpPr>
              <p:cNvPr id="159" name="Flowchart: Predefined Process 158">
                <a:extLst>
                  <a:ext uri="{FF2B5EF4-FFF2-40B4-BE49-F238E27FC236}">
                    <a16:creationId xmlns:a16="http://schemas.microsoft.com/office/drawing/2014/main" id="{53822E87-21E6-4DB4-8C9A-4D6F24FBDC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466" y="5185395"/>
                <a:ext cx="1188000" cy="805914"/>
              </a:xfrm>
              <a:prstGeom prst="flowChartPredefinedProcess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A4B112C8-3B9C-4628-A418-12D0E6BC0633}"/>
              </a:ext>
            </a:extLst>
          </p:cNvPr>
          <p:cNvCxnSpPr>
            <a:cxnSpLocks/>
            <a:stCxn id="157" idx="3"/>
            <a:endCxn id="159" idx="0"/>
          </p:cNvCxnSpPr>
          <p:nvPr/>
        </p:nvCxnSpPr>
        <p:spPr>
          <a:xfrm>
            <a:off x="5869006" y="5012352"/>
            <a:ext cx="1066460" cy="173043"/>
          </a:xfrm>
          <a:prstGeom prst="bentConnector2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or: Elbow 225">
            <a:extLst>
              <a:ext uri="{FF2B5EF4-FFF2-40B4-BE49-F238E27FC236}">
                <a16:creationId xmlns:a16="http://schemas.microsoft.com/office/drawing/2014/main" id="{2595E63E-2E77-4AE0-97AA-2F52CB02B4EE}"/>
              </a:ext>
            </a:extLst>
          </p:cNvPr>
          <p:cNvCxnSpPr>
            <a:cxnSpLocks/>
            <a:stCxn id="97" idx="2"/>
            <a:endCxn id="137" idx="0"/>
          </p:cNvCxnSpPr>
          <p:nvPr/>
        </p:nvCxnSpPr>
        <p:spPr>
          <a:xfrm rot="5400000">
            <a:off x="9448085" y="3292378"/>
            <a:ext cx="333095" cy="1999059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0" name="Flowchart: Predefined Process 289">
                <a:extLst>
                  <a:ext uri="{FF2B5EF4-FFF2-40B4-BE49-F238E27FC236}">
                    <a16:creationId xmlns:a16="http://schemas.microsoft.com/office/drawing/2014/main" id="{822CF36B-3BEC-45B2-BF97-CBA4219414FA}"/>
                  </a:ext>
                </a:extLst>
              </p:cNvPr>
              <p:cNvSpPr/>
              <p:nvPr/>
            </p:nvSpPr>
            <p:spPr>
              <a:xfrm>
                <a:off x="1577839" y="3869440"/>
                <a:ext cx="1367168" cy="87069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Process to receive and parse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1300" dirty="0"/>
                  <a:t> or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CA" sz="1300" dirty="0"/>
                  <a:t> command</a:t>
                </a:r>
              </a:p>
            </p:txBody>
          </p:sp>
        </mc:Choice>
        <mc:Fallback>
          <p:sp>
            <p:nvSpPr>
              <p:cNvPr id="290" name="Flowchart: Predefined Process 289">
                <a:extLst>
                  <a:ext uri="{FF2B5EF4-FFF2-40B4-BE49-F238E27FC236}">
                    <a16:creationId xmlns:a16="http://schemas.microsoft.com/office/drawing/2014/main" id="{822CF36B-3BEC-45B2-BF97-CBA4219414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839" y="3869440"/>
                <a:ext cx="1367168" cy="870695"/>
              </a:xfrm>
              <a:prstGeom prst="flowChartPredefinedProcess">
                <a:avLst/>
              </a:prstGeom>
              <a:blipFill>
                <a:blip r:embed="rId10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2" name="Connector: Elbow 291">
            <a:extLst>
              <a:ext uri="{FF2B5EF4-FFF2-40B4-BE49-F238E27FC236}">
                <a16:creationId xmlns:a16="http://schemas.microsoft.com/office/drawing/2014/main" id="{19452401-DE2F-4A18-AAA5-9F0A937308CD}"/>
              </a:ext>
            </a:extLst>
          </p:cNvPr>
          <p:cNvCxnSpPr>
            <a:cxnSpLocks/>
            <a:stCxn id="92" idx="3"/>
            <a:endCxn id="290" idx="0"/>
          </p:cNvCxnSpPr>
          <p:nvPr/>
        </p:nvCxnSpPr>
        <p:spPr>
          <a:xfrm flipH="1">
            <a:off x="2261423" y="1616686"/>
            <a:ext cx="807515" cy="2252754"/>
          </a:xfrm>
          <a:prstGeom prst="bentConnector4">
            <a:avLst>
              <a:gd name="adj1" fmla="val -28309"/>
              <a:gd name="adj2" fmla="val 60503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Flowchart: Predefined Process 292">
            <a:extLst>
              <a:ext uri="{FF2B5EF4-FFF2-40B4-BE49-F238E27FC236}">
                <a16:creationId xmlns:a16="http://schemas.microsoft.com/office/drawing/2014/main" id="{3E7A346F-CF60-42AC-BE17-5327A2497911}"/>
              </a:ext>
            </a:extLst>
          </p:cNvPr>
          <p:cNvSpPr/>
          <p:nvPr/>
        </p:nvSpPr>
        <p:spPr>
          <a:xfrm>
            <a:off x="153370" y="3869441"/>
            <a:ext cx="1315109" cy="867906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00" dirty="0"/>
              <a:t>Print “Undefined State Error”</a:t>
            </a:r>
          </a:p>
        </p:txBody>
      </p:sp>
      <p:cxnSp>
        <p:nvCxnSpPr>
          <p:cNvPr id="295" name="Connector: Elbow 294">
            <a:extLst>
              <a:ext uri="{FF2B5EF4-FFF2-40B4-BE49-F238E27FC236}">
                <a16:creationId xmlns:a16="http://schemas.microsoft.com/office/drawing/2014/main" id="{C544B411-D021-4F03-B33A-3FF14209D2C5}"/>
              </a:ext>
            </a:extLst>
          </p:cNvPr>
          <p:cNvCxnSpPr>
            <a:cxnSpLocks/>
            <a:stCxn id="92" idx="1"/>
            <a:endCxn id="293" idx="0"/>
          </p:cNvCxnSpPr>
          <p:nvPr/>
        </p:nvCxnSpPr>
        <p:spPr>
          <a:xfrm rot="10800000" flipV="1">
            <a:off x="810925" y="1616685"/>
            <a:ext cx="838244" cy="2252755"/>
          </a:xfrm>
          <a:prstGeom prst="bentConnector2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Flowchart: Off-page Connector 298">
            <a:extLst>
              <a:ext uri="{FF2B5EF4-FFF2-40B4-BE49-F238E27FC236}">
                <a16:creationId xmlns:a16="http://schemas.microsoft.com/office/drawing/2014/main" id="{391AC93C-CF13-449A-987A-E6ED2008EBE4}"/>
              </a:ext>
            </a:extLst>
          </p:cNvPr>
          <p:cNvSpPr/>
          <p:nvPr/>
        </p:nvSpPr>
        <p:spPr>
          <a:xfrm>
            <a:off x="7580898" y="6322564"/>
            <a:ext cx="348024" cy="47135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33" name="Connector: Elbow 332">
            <a:extLst>
              <a:ext uri="{FF2B5EF4-FFF2-40B4-BE49-F238E27FC236}">
                <a16:creationId xmlns:a16="http://schemas.microsoft.com/office/drawing/2014/main" id="{4B96B3B5-EB68-4B4E-B8C8-A364B617F85A}"/>
              </a:ext>
            </a:extLst>
          </p:cNvPr>
          <p:cNvCxnSpPr>
            <a:cxnSpLocks/>
            <a:stCxn id="157" idx="1"/>
            <a:endCxn id="299" idx="0"/>
          </p:cNvCxnSpPr>
          <p:nvPr/>
        </p:nvCxnSpPr>
        <p:spPr>
          <a:xfrm rot="10800000" flipH="1" flipV="1">
            <a:off x="4105006" y="5012352"/>
            <a:ext cx="3649904" cy="1310212"/>
          </a:xfrm>
          <a:prstGeom prst="bentConnector4">
            <a:avLst>
              <a:gd name="adj1" fmla="val -6263"/>
              <a:gd name="adj2" fmla="val 90883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or: Elbow 336">
            <a:extLst>
              <a:ext uri="{FF2B5EF4-FFF2-40B4-BE49-F238E27FC236}">
                <a16:creationId xmlns:a16="http://schemas.microsoft.com/office/drawing/2014/main" id="{E15AB182-1F1A-4C4C-B63F-F93EB1503F46}"/>
              </a:ext>
            </a:extLst>
          </p:cNvPr>
          <p:cNvCxnSpPr>
            <a:cxnSpLocks/>
            <a:stCxn id="290" idx="2"/>
            <a:endCxn id="299" idx="0"/>
          </p:cNvCxnSpPr>
          <p:nvPr/>
        </p:nvCxnSpPr>
        <p:spPr>
          <a:xfrm rot="16200000" flipH="1">
            <a:off x="4216952" y="2784605"/>
            <a:ext cx="1582429" cy="5493487"/>
          </a:xfrm>
          <a:prstGeom prst="bentConnector3">
            <a:avLst>
              <a:gd name="adj1" fmla="val 91864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or: Elbow 338">
            <a:extLst>
              <a:ext uri="{FF2B5EF4-FFF2-40B4-BE49-F238E27FC236}">
                <a16:creationId xmlns:a16="http://schemas.microsoft.com/office/drawing/2014/main" id="{9BE28ECC-A60E-4AA1-9E3C-4F6B60325541}"/>
              </a:ext>
            </a:extLst>
          </p:cNvPr>
          <p:cNvCxnSpPr>
            <a:cxnSpLocks/>
            <a:stCxn id="293" idx="2"/>
            <a:endCxn id="299" idx="0"/>
          </p:cNvCxnSpPr>
          <p:nvPr/>
        </p:nvCxnSpPr>
        <p:spPr>
          <a:xfrm rot="16200000" flipH="1">
            <a:off x="3490309" y="2057962"/>
            <a:ext cx="1585217" cy="6943985"/>
          </a:xfrm>
          <a:prstGeom prst="bentConnector3">
            <a:avLst>
              <a:gd name="adj1" fmla="val 91791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or: Elbow 340">
            <a:extLst>
              <a:ext uri="{FF2B5EF4-FFF2-40B4-BE49-F238E27FC236}">
                <a16:creationId xmlns:a16="http://schemas.microsoft.com/office/drawing/2014/main" id="{F91DA765-6494-4209-8C84-8317A8FECCCC}"/>
              </a:ext>
            </a:extLst>
          </p:cNvPr>
          <p:cNvCxnSpPr>
            <a:stCxn id="159" idx="2"/>
            <a:endCxn id="299" idx="0"/>
          </p:cNvCxnSpPr>
          <p:nvPr/>
        </p:nvCxnSpPr>
        <p:spPr>
          <a:xfrm rot="16200000" flipH="1">
            <a:off x="7179561" y="5747214"/>
            <a:ext cx="331255" cy="819444"/>
          </a:xfrm>
          <a:prstGeom prst="bentConnector3">
            <a:avLst>
              <a:gd name="adj1" fmla="val 59202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or: Elbow 342">
            <a:extLst>
              <a:ext uri="{FF2B5EF4-FFF2-40B4-BE49-F238E27FC236}">
                <a16:creationId xmlns:a16="http://schemas.microsoft.com/office/drawing/2014/main" id="{1E77B8CD-95D4-4557-A164-7993E53F2BAF}"/>
              </a:ext>
            </a:extLst>
          </p:cNvPr>
          <p:cNvCxnSpPr>
            <a:stCxn id="140" idx="2"/>
            <a:endCxn id="299" idx="0"/>
          </p:cNvCxnSpPr>
          <p:nvPr/>
        </p:nvCxnSpPr>
        <p:spPr>
          <a:xfrm rot="5400000">
            <a:off x="9058691" y="4722309"/>
            <a:ext cx="296474" cy="2904036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Flowchart: Off-page Connector 372">
            <a:extLst>
              <a:ext uri="{FF2B5EF4-FFF2-40B4-BE49-F238E27FC236}">
                <a16:creationId xmlns:a16="http://schemas.microsoft.com/office/drawing/2014/main" id="{0B7CF954-BC3F-4711-83F8-00FCCE4E18D7}"/>
              </a:ext>
            </a:extLst>
          </p:cNvPr>
          <p:cNvSpPr/>
          <p:nvPr/>
        </p:nvSpPr>
        <p:spPr>
          <a:xfrm rot="10800000">
            <a:off x="11667465" y="6322564"/>
            <a:ext cx="348024" cy="47135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75" name="Connector: Elbow 374">
            <a:extLst>
              <a:ext uri="{FF2B5EF4-FFF2-40B4-BE49-F238E27FC236}">
                <a16:creationId xmlns:a16="http://schemas.microsoft.com/office/drawing/2014/main" id="{93A89AB2-EE24-4179-AFEF-80C662F6C197}"/>
              </a:ext>
            </a:extLst>
          </p:cNvPr>
          <p:cNvCxnSpPr>
            <a:cxnSpLocks/>
            <a:stCxn id="373" idx="2"/>
            <a:endCxn id="21" idx="2"/>
          </p:cNvCxnSpPr>
          <p:nvPr/>
        </p:nvCxnSpPr>
        <p:spPr>
          <a:xfrm rot="16200000" flipV="1">
            <a:off x="7725589" y="2206676"/>
            <a:ext cx="5887402" cy="2344374"/>
          </a:xfrm>
          <a:prstGeom prst="bent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ctor: Elbow 390">
            <a:extLst>
              <a:ext uri="{FF2B5EF4-FFF2-40B4-BE49-F238E27FC236}">
                <a16:creationId xmlns:a16="http://schemas.microsoft.com/office/drawing/2014/main" id="{3FFFA59F-1BDD-41A4-BAD3-DEA3B84E133B}"/>
              </a:ext>
            </a:extLst>
          </p:cNvPr>
          <p:cNvCxnSpPr>
            <a:cxnSpLocks/>
            <a:stCxn id="153" idx="1"/>
            <a:endCxn id="299" idx="0"/>
          </p:cNvCxnSpPr>
          <p:nvPr/>
        </p:nvCxnSpPr>
        <p:spPr>
          <a:xfrm rot="10800000" flipH="1" flipV="1">
            <a:off x="3936676" y="3025000"/>
            <a:ext cx="3818234" cy="3297564"/>
          </a:xfrm>
          <a:prstGeom prst="bentConnector4">
            <a:avLst>
              <a:gd name="adj1" fmla="val -5987"/>
              <a:gd name="adj2" fmla="val 96208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or: Elbow 257">
            <a:extLst>
              <a:ext uri="{FF2B5EF4-FFF2-40B4-BE49-F238E27FC236}">
                <a16:creationId xmlns:a16="http://schemas.microsoft.com/office/drawing/2014/main" id="{72D4CA54-9533-4D51-A493-E29504ADA86D}"/>
              </a:ext>
            </a:extLst>
          </p:cNvPr>
          <p:cNvCxnSpPr>
            <a:stCxn id="156" idx="2"/>
            <a:endCxn id="157" idx="0"/>
          </p:cNvCxnSpPr>
          <p:nvPr/>
        </p:nvCxnSpPr>
        <p:spPr>
          <a:xfrm rot="5400000">
            <a:off x="5785478" y="3326889"/>
            <a:ext cx="310992" cy="1907935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ctor: Elbow 315">
            <a:extLst>
              <a:ext uri="{FF2B5EF4-FFF2-40B4-BE49-F238E27FC236}">
                <a16:creationId xmlns:a16="http://schemas.microsoft.com/office/drawing/2014/main" id="{280304FC-CE11-4AE3-ACD7-9DA72D68F256}"/>
              </a:ext>
            </a:extLst>
          </p:cNvPr>
          <p:cNvCxnSpPr>
            <a:cxnSpLocks/>
            <a:stCxn id="137" idx="1"/>
            <a:endCxn id="299" idx="0"/>
          </p:cNvCxnSpPr>
          <p:nvPr/>
        </p:nvCxnSpPr>
        <p:spPr>
          <a:xfrm rot="10800000" flipH="1" flipV="1">
            <a:off x="7733102" y="5034454"/>
            <a:ext cx="21808" cy="1288109"/>
          </a:xfrm>
          <a:prstGeom prst="bentConnector4">
            <a:avLst>
              <a:gd name="adj1" fmla="val -363678"/>
              <a:gd name="adj2" fmla="val 72358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or: Elbow 339">
            <a:extLst>
              <a:ext uri="{FF2B5EF4-FFF2-40B4-BE49-F238E27FC236}">
                <a16:creationId xmlns:a16="http://schemas.microsoft.com/office/drawing/2014/main" id="{1EC55C8C-6F19-4A5D-935F-A7EF50F6CEAF}"/>
              </a:ext>
            </a:extLst>
          </p:cNvPr>
          <p:cNvCxnSpPr>
            <a:cxnSpLocks/>
            <a:stCxn id="88" idx="1"/>
            <a:endCxn id="153" idx="0"/>
          </p:cNvCxnSpPr>
          <p:nvPr/>
        </p:nvCxnSpPr>
        <p:spPr>
          <a:xfrm rot="10800000">
            <a:off x="4971677" y="2415946"/>
            <a:ext cx="2565809" cy="609055"/>
          </a:xfrm>
          <a:prstGeom prst="bentConnector4">
            <a:avLst>
              <a:gd name="adj1" fmla="val 29831"/>
              <a:gd name="adj2" fmla="val 137534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ctor: Elbow 306">
            <a:extLst>
              <a:ext uri="{FF2B5EF4-FFF2-40B4-BE49-F238E27FC236}">
                <a16:creationId xmlns:a16="http://schemas.microsoft.com/office/drawing/2014/main" id="{20E08F23-5192-497E-A484-C3129165197E}"/>
              </a:ext>
            </a:extLst>
          </p:cNvPr>
          <p:cNvCxnSpPr>
            <a:stCxn id="153" idx="3"/>
            <a:endCxn id="156" idx="1"/>
          </p:cNvCxnSpPr>
          <p:nvPr/>
        </p:nvCxnSpPr>
        <p:spPr>
          <a:xfrm>
            <a:off x="6006676" y="3025000"/>
            <a:ext cx="294265" cy="722360"/>
          </a:xfrm>
          <a:prstGeom prst="bentConnector3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ctor: Elbow 308">
            <a:extLst>
              <a:ext uri="{FF2B5EF4-FFF2-40B4-BE49-F238E27FC236}">
                <a16:creationId xmlns:a16="http://schemas.microsoft.com/office/drawing/2014/main" id="{E1AC48F5-7BF1-414E-8A07-420CF804031F}"/>
              </a:ext>
            </a:extLst>
          </p:cNvPr>
          <p:cNvCxnSpPr>
            <a:stCxn id="88" idx="3"/>
            <a:endCxn id="97" idx="1"/>
          </p:cNvCxnSpPr>
          <p:nvPr/>
        </p:nvCxnSpPr>
        <p:spPr>
          <a:xfrm>
            <a:off x="9607911" y="3025000"/>
            <a:ext cx="412250" cy="722360"/>
          </a:xfrm>
          <a:prstGeom prst="bentConnector3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2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>
            <a:extLst>
              <a:ext uri="{FF2B5EF4-FFF2-40B4-BE49-F238E27FC236}">
                <a16:creationId xmlns:a16="http://schemas.microsoft.com/office/drawing/2014/main" id="{4DFA7AA9-9AFC-4E13-B911-90ED8D033347}"/>
              </a:ext>
            </a:extLst>
          </p:cNvPr>
          <p:cNvSpPr/>
          <p:nvPr/>
        </p:nvSpPr>
        <p:spPr>
          <a:xfrm>
            <a:off x="7580898" y="156649"/>
            <a:ext cx="348024" cy="47135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Flowchart: Predefined Process 2">
                <a:extLst>
                  <a:ext uri="{FF2B5EF4-FFF2-40B4-BE49-F238E27FC236}">
                    <a16:creationId xmlns:a16="http://schemas.microsoft.com/office/drawing/2014/main" id="{4BA89D05-899C-426E-9C3C-3C762DF8D520}"/>
                  </a:ext>
                </a:extLst>
              </p:cNvPr>
              <p:cNvSpPr/>
              <p:nvPr/>
            </p:nvSpPr>
            <p:spPr>
              <a:xfrm>
                <a:off x="7746821" y="1104016"/>
                <a:ext cx="1531620" cy="708006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Convert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1300" dirty="0"/>
                  <a:t> and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CA" sz="1300" dirty="0"/>
                  <a:t> to </a:t>
                </a:r>
                <a:r>
                  <a:rPr lang="en-CA" sz="1300" b="1" i="1" dirty="0"/>
                  <a:t>desired</a:t>
                </a:r>
                <a:r>
                  <a:rPr lang="en-CA" sz="13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CA" sz="13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endParaRPr lang="en-CA" sz="1300" dirty="0"/>
              </a:p>
            </p:txBody>
          </p:sp>
        </mc:Choice>
        <mc:Fallback>
          <p:sp>
            <p:nvSpPr>
              <p:cNvPr id="3" name="Flowchart: Predefined Process 2">
                <a:extLst>
                  <a:ext uri="{FF2B5EF4-FFF2-40B4-BE49-F238E27FC236}">
                    <a16:creationId xmlns:a16="http://schemas.microsoft.com/office/drawing/2014/main" id="{4BA89D05-899C-426E-9C3C-3C762DF8D5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821" y="1104016"/>
                <a:ext cx="1531620" cy="708006"/>
              </a:xfrm>
              <a:prstGeom prst="flowChartPredefinedProcess">
                <a:avLst/>
              </a:prstGeom>
              <a:blipFill>
                <a:blip r:embed="rId2"/>
                <a:stretch>
                  <a:fillRect b="-504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Flowchart: Predefined Process 9">
                <a:extLst>
                  <a:ext uri="{FF2B5EF4-FFF2-40B4-BE49-F238E27FC236}">
                    <a16:creationId xmlns:a16="http://schemas.microsoft.com/office/drawing/2014/main" id="{044580ED-4BA9-47F7-94A7-115FCC47465E}"/>
                  </a:ext>
                </a:extLst>
              </p:cNvPr>
              <p:cNvSpPr/>
              <p:nvPr/>
            </p:nvSpPr>
            <p:spPr>
              <a:xfrm>
                <a:off x="7746820" y="2030135"/>
                <a:ext cx="1531620" cy="612396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Get </a:t>
                </a:r>
                <a:r>
                  <a:rPr lang="en-CA" sz="1300" b="1" i="1" dirty="0"/>
                  <a:t>current</a:t>
                </a:r>
                <a:r>
                  <a:rPr lang="en-CA" sz="13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CA" sz="13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1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CA" sz="13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CA" sz="1300" dirty="0"/>
                  <a:t> velocities</a:t>
                </a:r>
              </a:p>
            </p:txBody>
          </p:sp>
        </mc:Choice>
        <mc:Fallback>
          <p:sp>
            <p:nvSpPr>
              <p:cNvPr id="10" name="Flowchart: Predefined Process 9">
                <a:extLst>
                  <a:ext uri="{FF2B5EF4-FFF2-40B4-BE49-F238E27FC236}">
                    <a16:creationId xmlns:a16="http://schemas.microsoft.com/office/drawing/2014/main" id="{044580ED-4BA9-47F7-94A7-115FCC4746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820" y="2030135"/>
                <a:ext cx="1531620" cy="612396"/>
              </a:xfrm>
              <a:prstGeom prst="flowChartPredefinedProcess">
                <a:avLst/>
              </a:prstGeom>
              <a:blipFill>
                <a:blip r:embed="rId3"/>
                <a:stretch>
                  <a:fillRect t="-4854" b="-1359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9C12FCA-187A-4DB9-BF77-22F0CC1E3840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 flipH="1">
            <a:off x="8512630" y="1812022"/>
            <a:ext cx="1" cy="218113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redefined Process 14">
            <a:extLst>
              <a:ext uri="{FF2B5EF4-FFF2-40B4-BE49-F238E27FC236}">
                <a16:creationId xmlns:a16="http://schemas.microsoft.com/office/drawing/2014/main" id="{AB8C1B14-DC32-4C51-A49A-114D2784BE8A}"/>
              </a:ext>
            </a:extLst>
          </p:cNvPr>
          <p:cNvSpPr/>
          <p:nvPr/>
        </p:nvSpPr>
        <p:spPr>
          <a:xfrm>
            <a:off x="7746820" y="2871222"/>
            <a:ext cx="1531620" cy="612396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00" dirty="0"/>
              <a:t>Calculate PID control signal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11B188-9BFF-411D-A9A5-1892A30F8EBB}"/>
              </a:ext>
            </a:extLst>
          </p:cNvPr>
          <p:cNvCxnSpPr>
            <a:cxnSpLocks/>
            <a:stCxn id="10" idx="2"/>
            <a:endCxn id="15" idx="0"/>
          </p:cNvCxnSpPr>
          <p:nvPr/>
        </p:nvCxnSpPr>
        <p:spPr>
          <a:xfrm>
            <a:off x="8512630" y="2642531"/>
            <a:ext cx="0" cy="22869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edefined Process 17">
            <a:extLst>
              <a:ext uri="{FF2B5EF4-FFF2-40B4-BE49-F238E27FC236}">
                <a16:creationId xmlns:a16="http://schemas.microsoft.com/office/drawing/2014/main" id="{562B626C-E901-4157-9444-5357378C3A93}"/>
              </a:ext>
            </a:extLst>
          </p:cNvPr>
          <p:cNvSpPr/>
          <p:nvPr/>
        </p:nvSpPr>
        <p:spPr>
          <a:xfrm>
            <a:off x="7746820" y="3733099"/>
            <a:ext cx="1531620" cy="69341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00" dirty="0"/>
              <a:t>Apply PID control signal to motors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Flowchart: Predefined Process 32">
                <a:extLst>
                  <a:ext uri="{FF2B5EF4-FFF2-40B4-BE49-F238E27FC236}">
                    <a16:creationId xmlns:a16="http://schemas.microsoft.com/office/drawing/2014/main" id="{8C302C72-E3BF-4651-9512-9FA64F20B4D9}"/>
                  </a:ext>
                </a:extLst>
              </p:cNvPr>
              <p:cNvSpPr/>
              <p:nvPr/>
            </p:nvSpPr>
            <p:spPr>
              <a:xfrm>
                <a:off x="7746820" y="4709551"/>
                <a:ext cx="1531620" cy="805914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300" dirty="0"/>
                  <a:t>Print desired and actual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CA" sz="1300" dirty="0"/>
                  <a:t> and </a:t>
                </a:r>
                <a14:m>
                  <m:oMath xmlns:m="http://schemas.openxmlformats.org/officeDocument/2006/math">
                    <m:r>
                      <a:rPr lang="en-CA" sz="13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CA" sz="1300" dirty="0"/>
                  <a:t> values to phone </a:t>
                </a:r>
              </a:p>
            </p:txBody>
          </p:sp>
        </mc:Choice>
        <mc:Fallback>
          <p:sp>
            <p:nvSpPr>
              <p:cNvPr id="33" name="Flowchart: Predefined Process 32">
                <a:extLst>
                  <a:ext uri="{FF2B5EF4-FFF2-40B4-BE49-F238E27FC236}">
                    <a16:creationId xmlns:a16="http://schemas.microsoft.com/office/drawing/2014/main" id="{8C302C72-E3BF-4651-9512-9FA64F20B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820" y="4709551"/>
                <a:ext cx="1531620" cy="805914"/>
              </a:xfrm>
              <a:prstGeom prst="flowChartPredefinedProcess">
                <a:avLst/>
              </a:prstGeom>
              <a:blipFill>
                <a:blip r:embed="rId4"/>
                <a:stretch>
                  <a:fillRect t="-4444" b="-963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6B935EA0-2679-49B5-940D-194C38AEF0E2}"/>
              </a:ext>
            </a:extLst>
          </p:cNvPr>
          <p:cNvSpPr/>
          <p:nvPr/>
        </p:nvSpPr>
        <p:spPr>
          <a:xfrm>
            <a:off x="7746820" y="5754847"/>
            <a:ext cx="1531620" cy="6123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00" dirty="0"/>
              <a:t>Delay, 20 </a:t>
            </a:r>
            <a:r>
              <a:rPr lang="en-CA" sz="1300" dirty="0" err="1"/>
              <a:t>ms</a:t>
            </a:r>
            <a:endParaRPr lang="en-CA" sz="1300" dirty="0"/>
          </a:p>
        </p:txBody>
      </p:sp>
      <p:sp>
        <p:nvSpPr>
          <p:cNvPr id="42" name="Flowchart: Off-page Connector 41">
            <a:extLst>
              <a:ext uri="{FF2B5EF4-FFF2-40B4-BE49-F238E27FC236}">
                <a16:creationId xmlns:a16="http://schemas.microsoft.com/office/drawing/2014/main" id="{00AF221D-C19D-46FA-A273-3E6679A49C45}"/>
              </a:ext>
            </a:extLst>
          </p:cNvPr>
          <p:cNvSpPr/>
          <p:nvPr/>
        </p:nvSpPr>
        <p:spPr>
          <a:xfrm rot="10800000">
            <a:off x="11617131" y="156649"/>
            <a:ext cx="348024" cy="47135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3DF2FAF-5048-42BB-9A06-DA4B5131055B}"/>
              </a:ext>
            </a:extLst>
          </p:cNvPr>
          <p:cNvCxnSpPr>
            <a:stCxn id="41" idx="2"/>
            <a:endCxn id="42" idx="0"/>
          </p:cNvCxnSpPr>
          <p:nvPr/>
        </p:nvCxnSpPr>
        <p:spPr>
          <a:xfrm rot="5400000" flipH="1" flipV="1">
            <a:off x="7282268" y="1858369"/>
            <a:ext cx="5739235" cy="3278513"/>
          </a:xfrm>
          <a:prstGeom prst="bentConnector3">
            <a:avLst>
              <a:gd name="adj1" fmla="val -3983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5901328-A65E-4194-A063-D8AE4D5E16F6}"/>
              </a:ext>
            </a:extLst>
          </p:cNvPr>
          <p:cNvCxnSpPr>
            <a:stCxn id="15" idx="2"/>
            <a:endCxn id="18" idx="0"/>
          </p:cNvCxnSpPr>
          <p:nvPr/>
        </p:nvCxnSpPr>
        <p:spPr>
          <a:xfrm>
            <a:off x="8512630" y="3483618"/>
            <a:ext cx="0" cy="24948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2539E4F-ACE2-46BF-83A3-6060F3C1FA12}"/>
              </a:ext>
            </a:extLst>
          </p:cNvPr>
          <p:cNvCxnSpPr>
            <a:stCxn id="18" idx="2"/>
            <a:endCxn id="33" idx="0"/>
          </p:cNvCxnSpPr>
          <p:nvPr/>
        </p:nvCxnSpPr>
        <p:spPr>
          <a:xfrm>
            <a:off x="8512630" y="4426514"/>
            <a:ext cx="0" cy="28303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3ACFE88-1BB9-4702-A109-002904EFB263}"/>
              </a:ext>
            </a:extLst>
          </p:cNvPr>
          <p:cNvCxnSpPr>
            <a:stCxn id="33" idx="2"/>
            <a:endCxn id="41" idx="0"/>
          </p:cNvCxnSpPr>
          <p:nvPr/>
        </p:nvCxnSpPr>
        <p:spPr>
          <a:xfrm>
            <a:off x="8512630" y="5515465"/>
            <a:ext cx="0" cy="23938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351B4E75-AF27-4F67-A672-A96B12BB4B40}"/>
              </a:ext>
            </a:extLst>
          </p:cNvPr>
          <p:cNvCxnSpPr>
            <a:cxnSpLocks/>
            <a:stCxn id="2" idx="2"/>
            <a:endCxn id="55" idx="0"/>
          </p:cNvCxnSpPr>
          <p:nvPr/>
        </p:nvCxnSpPr>
        <p:spPr>
          <a:xfrm rot="5400000">
            <a:off x="6296145" y="-547383"/>
            <a:ext cx="283375" cy="2634156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Decision 54">
            <a:extLst>
              <a:ext uri="{FF2B5EF4-FFF2-40B4-BE49-F238E27FC236}">
                <a16:creationId xmlns:a16="http://schemas.microsoft.com/office/drawing/2014/main" id="{56821CC0-36FC-40CB-A14B-38116AE0BDB7}"/>
              </a:ext>
            </a:extLst>
          </p:cNvPr>
          <p:cNvSpPr/>
          <p:nvPr/>
        </p:nvSpPr>
        <p:spPr>
          <a:xfrm>
            <a:off x="3937987" y="911383"/>
            <a:ext cx="2365533" cy="1009695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300" dirty="0"/>
              <a:t>Source = (Phone|| USB)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B7968A9A-1BA4-48FC-B579-170CE14C975C}"/>
              </a:ext>
            </a:extLst>
          </p:cNvPr>
          <p:cNvCxnSpPr>
            <a:stCxn id="55" idx="3"/>
            <a:endCxn id="3" idx="0"/>
          </p:cNvCxnSpPr>
          <p:nvPr/>
        </p:nvCxnSpPr>
        <p:spPr>
          <a:xfrm flipV="1">
            <a:off x="6303520" y="1104016"/>
            <a:ext cx="2209111" cy="312215"/>
          </a:xfrm>
          <a:prstGeom prst="bentConnector4">
            <a:avLst>
              <a:gd name="adj1" fmla="val 32667"/>
              <a:gd name="adj2" fmla="val 166182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B0B72C79-064F-46FB-A325-689E74FD10E7}"/>
              </a:ext>
            </a:extLst>
          </p:cNvPr>
          <p:cNvCxnSpPr>
            <a:stCxn id="55" idx="1"/>
            <a:endCxn id="41" idx="0"/>
          </p:cNvCxnSpPr>
          <p:nvPr/>
        </p:nvCxnSpPr>
        <p:spPr>
          <a:xfrm rot="10800000" flipH="1" flipV="1">
            <a:off x="3937986" y="1416231"/>
            <a:ext cx="4574643" cy="4338616"/>
          </a:xfrm>
          <a:prstGeom prst="bentConnector4">
            <a:avLst>
              <a:gd name="adj1" fmla="val -4997"/>
              <a:gd name="adj2" fmla="val 96680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447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272</TotalTime>
  <Words>114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Tw Cen MT</vt:lpstr>
      <vt:lpstr>Circuit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Ghani Lawal</dc:creator>
  <cp:lastModifiedBy>Ghani Lawal</cp:lastModifiedBy>
  <cp:revision>1</cp:revision>
  <dcterms:created xsi:type="dcterms:W3CDTF">2022-03-22T02:55:31Z</dcterms:created>
  <dcterms:modified xsi:type="dcterms:W3CDTF">2022-03-22T20:33:22Z</dcterms:modified>
</cp:coreProperties>
</file>