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66893-CCFF-0C5A-AFB6-18693F1A1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534536"/>
            <a:ext cx="8791575" cy="837066"/>
          </a:xfrm>
        </p:spPr>
        <p:txBody>
          <a:bodyPr/>
          <a:lstStyle/>
          <a:p>
            <a:r>
              <a:rPr lang="fr-FR" dirty="0"/>
              <a:t>Voice </a:t>
            </a:r>
            <a:r>
              <a:rPr lang="fr-FR" dirty="0" err="1"/>
              <a:t>controlled</a:t>
            </a:r>
            <a:r>
              <a:rPr lang="fr-FR" dirty="0"/>
              <a:t> CONNECT 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117834-E9D8-CD3F-ACAA-A7EAF20FE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3" y="1987843"/>
            <a:ext cx="8791575" cy="1655762"/>
          </a:xfrm>
        </p:spPr>
        <p:txBody>
          <a:bodyPr/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Packaged</a:t>
            </a:r>
            <a:r>
              <a:rPr lang="fr-FR" dirty="0">
                <a:solidFill>
                  <a:srgbClr val="FF0000"/>
                </a:solidFill>
              </a:rPr>
              <a:t> by </a:t>
            </a:r>
            <a:r>
              <a:rPr lang="fr-FR" dirty="0" err="1">
                <a:solidFill>
                  <a:srgbClr val="FF0000"/>
                </a:solidFill>
              </a:rPr>
              <a:t>jason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sor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 err="1">
                <a:solidFill>
                  <a:srgbClr val="FF0000"/>
                </a:solidFill>
              </a:rPr>
              <a:t>developped</a:t>
            </a:r>
            <a:r>
              <a:rPr lang="fr-FR" dirty="0">
                <a:solidFill>
                  <a:srgbClr val="FF0000"/>
                </a:solidFill>
              </a:rPr>
              <a:t> by guillaume bouton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 err="1">
                <a:solidFill>
                  <a:srgbClr val="FF0000"/>
                </a:solidFill>
              </a:rPr>
              <a:t>wired</a:t>
            </a:r>
            <a:r>
              <a:rPr lang="fr-FR" dirty="0">
                <a:solidFill>
                  <a:srgbClr val="FF0000"/>
                </a:solidFill>
              </a:rPr>
              <a:t> by </a:t>
            </a:r>
            <a:r>
              <a:rPr lang="fr-FR" dirty="0" err="1">
                <a:solidFill>
                  <a:srgbClr val="FF0000"/>
                </a:solidFill>
              </a:rPr>
              <a:t>florian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andro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037E2D-789F-4A72-F101-331F6FEC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3643605"/>
            <a:ext cx="2822677" cy="2430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5B4493-4271-2FD1-C066-68AFDDA71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32" y="3860696"/>
            <a:ext cx="5151566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2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0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1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BDDFBA3-23D9-4786-A45F-FEF742B18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E0EBE532-C04A-4AC8-95E7-D3F087710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2">
              <a:extLst>
                <a:ext uri="{FF2B5EF4-FFF2-40B4-BE49-F238E27FC236}">
                  <a16:creationId xmlns:a16="http://schemas.microsoft.com/office/drawing/2014/main" id="{8E8960D2-8CD9-4255-8961-CF012431B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8830733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About the code : (initialisation)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75C45-73A7-4834-9423-2EE97A18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0" name="Rectangle 5">
              <a:extLst>
                <a:ext uri="{FF2B5EF4-FFF2-40B4-BE49-F238E27FC236}">
                  <a16:creationId xmlns:a16="http://schemas.microsoft.com/office/drawing/2014/main" id="{207C9B8E-4F4B-4841-ADF8-C31607C76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084107C0-AD02-471D-A83A-D12929116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DA67B059-27BB-49A7-928B-645AE2D0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4D70128D-20C2-438B-A871-616B06009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7C89D520-D035-41DA-BD94-19081694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10">
              <a:extLst>
                <a:ext uri="{FF2B5EF4-FFF2-40B4-BE49-F238E27FC236}">
                  <a16:creationId xmlns:a16="http://schemas.microsoft.com/office/drawing/2014/main" id="{DD53D072-5E34-4AB0-B662-D3FA3726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11">
              <a:extLst>
                <a:ext uri="{FF2B5EF4-FFF2-40B4-BE49-F238E27FC236}">
                  <a16:creationId xmlns:a16="http://schemas.microsoft.com/office/drawing/2014/main" id="{FC115059-574C-49F1-97F0-B8DE87404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F00F579F-7DFB-4624-ADFC-5B2B5CF5E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13">
              <a:extLst>
                <a:ext uri="{FF2B5EF4-FFF2-40B4-BE49-F238E27FC236}">
                  <a16:creationId xmlns:a16="http://schemas.microsoft.com/office/drawing/2014/main" id="{7FE158CB-F85C-4816-A06F-1AE44B023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14">
              <a:extLst>
                <a:ext uri="{FF2B5EF4-FFF2-40B4-BE49-F238E27FC236}">
                  <a16:creationId xmlns:a16="http://schemas.microsoft.com/office/drawing/2014/main" id="{ED325173-4A70-4642-9098-524842C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15">
              <a:extLst>
                <a:ext uri="{FF2B5EF4-FFF2-40B4-BE49-F238E27FC236}">
                  <a16:creationId xmlns:a16="http://schemas.microsoft.com/office/drawing/2014/main" id="{C9CED7C6-F32F-4C1F-A13C-F72A7695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Line 16">
              <a:extLst>
                <a:ext uri="{FF2B5EF4-FFF2-40B4-BE49-F238E27FC236}">
                  <a16:creationId xmlns:a16="http://schemas.microsoft.com/office/drawing/2014/main" id="{03639F49-0921-4D6B-87A4-43C367AB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C3CDC29B-0CCD-47C4-A157-9C25C686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18">
              <a:extLst>
                <a:ext uri="{FF2B5EF4-FFF2-40B4-BE49-F238E27FC236}">
                  <a16:creationId xmlns:a16="http://schemas.microsoft.com/office/drawing/2014/main" id="{7BE181EF-6653-44C9-94F3-BC64FE8F3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19">
              <a:extLst>
                <a:ext uri="{FF2B5EF4-FFF2-40B4-BE49-F238E27FC236}">
                  <a16:creationId xmlns:a16="http://schemas.microsoft.com/office/drawing/2014/main" id="{7603555B-5379-4D37-BB54-8E2C35BC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20">
              <a:extLst>
                <a:ext uri="{FF2B5EF4-FFF2-40B4-BE49-F238E27FC236}">
                  <a16:creationId xmlns:a16="http://schemas.microsoft.com/office/drawing/2014/main" id="{5B88FFEA-466C-4DB6-B1F6-5980F103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Rectangle 21">
              <a:extLst>
                <a:ext uri="{FF2B5EF4-FFF2-40B4-BE49-F238E27FC236}">
                  <a16:creationId xmlns:a16="http://schemas.microsoft.com/office/drawing/2014/main" id="{C02A931B-1FD3-4CCD-8D81-B6452BEA8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7" name="Freeform 22">
              <a:extLst>
                <a:ext uri="{FF2B5EF4-FFF2-40B4-BE49-F238E27FC236}">
                  <a16:creationId xmlns:a16="http://schemas.microsoft.com/office/drawing/2014/main" id="{049D793A-2AA3-4AC9-BC5A-D381A5B0C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23">
              <a:extLst>
                <a:ext uri="{FF2B5EF4-FFF2-40B4-BE49-F238E27FC236}">
                  <a16:creationId xmlns:a16="http://schemas.microsoft.com/office/drawing/2014/main" id="{459D268E-9780-4EA5-8E44-B71075970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24">
              <a:extLst>
                <a:ext uri="{FF2B5EF4-FFF2-40B4-BE49-F238E27FC236}">
                  <a16:creationId xmlns:a16="http://schemas.microsoft.com/office/drawing/2014/main" id="{45BAA3E4-0524-498E-A16E-15774E341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25">
              <a:extLst>
                <a:ext uri="{FF2B5EF4-FFF2-40B4-BE49-F238E27FC236}">
                  <a16:creationId xmlns:a16="http://schemas.microsoft.com/office/drawing/2014/main" id="{9C006FC5-1FC3-4E9F-B5E3-C9A1501D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26">
              <a:extLst>
                <a:ext uri="{FF2B5EF4-FFF2-40B4-BE49-F238E27FC236}">
                  <a16:creationId xmlns:a16="http://schemas.microsoft.com/office/drawing/2014/main" id="{72528D10-570D-4859-8CB0-5C0B2246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27">
              <a:extLst>
                <a:ext uri="{FF2B5EF4-FFF2-40B4-BE49-F238E27FC236}">
                  <a16:creationId xmlns:a16="http://schemas.microsoft.com/office/drawing/2014/main" id="{BD6A4290-BD69-43C3-9AC0-A11327E58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28">
              <a:extLst>
                <a:ext uri="{FF2B5EF4-FFF2-40B4-BE49-F238E27FC236}">
                  <a16:creationId xmlns:a16="http://schemas.microsoft.com/office/drawing/2014/main" id="{6C61166D-7091-4951-87CD-7C026282F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29">
              <a:extLst>
                <a:ext uri="{FF2B5EF4-FFF2-40B4-BE49-F238E27FC236}">
                  <a16:creationId xmlns:a16="http://schemas.microsoft.com/office/drawing/2014/main" id="{C536AE6E-86BB-458C-8AC0-85528874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30">
              <a:extLst>
                <a:ext uri="{FF2B5EF4-FFF2-40B4-BE49-F238E27FC236}">
                  <a16:creationId xmlns:a16="http://schemas.microsoft.com/office/drawing/2014/main" id="{71758BB9-E800-43CF-BBEF-5790E536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31">
              <a:extLst>
                <a:ext uri="{FF2B5EF4-FFF2-40B4-BE49-F238E27FC236}">
                  <a16:creationId xmlns:a16="http://schemas.microsoft.com/office/drawing/2014/main" id="{68702DDE-7D53-4CB8-8892-B967D41D6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" name="Image 6" descr="Une image contenant texte, logiciel, Page web, capture d’écran&#10;&#10;Description générée automatiquement">
            <a:extLst>
              <a:ext uri="{FF2B5EF4-FFF2-40B4-BE49-F238E27FC236}">
                <a16:creationId xmlns:a16="http://schemas.microsoft.com/office/drawing/2014/main" id="{DCB25349-83D2-9A9B-830C-E9739B60A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99" b="3"/>
          <a:stretch/>
        </p:blipFill>
        <p:spPr>
          <a:xfrm>
            <a:off x="336550" y="61633"/>
            <a:ext cx="5679859" cy="3844571"/>
          </a:xfrm>
          <a:custGeom>
            <a:avLst/>
            <a:gdLst/>
            <a:ahLst/>
            <a:cxnLst/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logiciel, capture d’écran, Page web&#10;&#10;Description générée automatiquement">
            <a:extLst>
              <a:ext uri="{FF2B5EF4-FFF2-40B4-BE49-F238E27FC236}">
                <a16:creationId xmlns:a16="http://schemas.microsoft.com/office/drawing/2014/main" id="{B52EDDAE-7E33-5F05-0CF7-31DEFA1B1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24" b="3"/>
          <a:stretch/>
        </p:blipFill>
        <p:spPr>
          <a:xfrm>
            <a:off x="6180137" y="61633"/>
            <a:ext cx="5678265" cy="3844571"/>
          </a:xfrm>
          <a:custGeom>
            <a:avLst/>
            <a:gdLst/>
            <a:ahLst/>
            <a:cxnLst/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F00361E-57C8-492B-B4F0-1439E15D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69" name="Freeform 32">
              <a:extLst>
                <a:ext uri="{FF2B5EF4-FFF2-40B4-BE49-F238E27FC236}">
                  <a16:creationId xmlns:a16="http://schemas.microsoft.com/office/drawing/2014/main" id="{918FAC72-C1C2-4BCA-A9B7-91FEC1D40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33">
              <a:extLst>
                <a:ext uri="{FF2B5EF4-FFF2-40B4-BE49-F238E27FC236}">
                  <a16:creationId xmlns:a16="http://schemas.microsoft.com/office/drawing/2014/main" id="{AF6834BB-BEBD-43E1-A091-D397D79E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34">
              <a:extLst>
                <a:ext uri="{FF2B5EF4-FFF2-40B4-BE49-F238E27FC236}">
                  <a16:creationId xmlns:a16="http://schemas.microsoft.com/office/drawing/2014/main" id="{5A74981B-5244-4C94-BE11-E3C229E9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35">
              <a:extLst>
                <a:ext uri="{FF2B5EF4-FFF2-40B4-BE49-F238E27FC236}">
                  <a16:creationId xmlns:a16="http://schemas.microsoft.com/office/drawing/2014/main" id="{A4FF71BD-1909-4329-9C4A-4F3C1C2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36">
              <a:extLst>
                <a:ext uri="{FF2B5EF4-FFF2-40B4-BE49-F238E27FC236}">
                  <a16:creationId xmlns:a16="http://schemas.microsoft.com/office/drawing/2014/main" id="{27C4F474-C974-48D0-9650-D5821076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37">
              <a:extLst>
                <a:ext uri="{FF2B5EF4-FFF2-40B4-BE49-F238E27FC236}">
                  <a16:creationId xmlns:a16="http://schemas.microsoft.com/office/drawing/2014/main" id="{DD927905-4A6B-4B9B-9C58-613024E82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38">
              <a:extLst>
                <a:ext uri="{FF2B5EF4-FFF2-40B4-BE49-F238E27FC236}">
                  <a16:creationId xmlns:a16="http://schemas.microsoft.com/office/drawing/2014/main" id="{A92124AC-A10B-4279-A47D-702D60E67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39">
              <a:extLst>
                <a:ext uri="{FF2B5EF4-FFF2-40B4-BE49-F238E27FC236}">
                  <a16:creationId xmlns:a16="http://schemas.microsoft.com/office/drawing/2014/main" id="{F2967113-59A4-4563-8C14-5126736D0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40">
              <a:extLst>
                <a:ext uri="{FF2B5EF4-FFF2-40B4-BE49-F238E27FC236}">
                  <a16:creationId xmlns:a16="http://schemas.microsoft.com/office/drawing/2014/main" id="{7899F191-DDFF-4C04-AC96-F7E78AFF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Rectangle 41">
              <a:extLst>
                <a:ext uri="{FF2B5EF4-FFF2-40B4-BE49-F238E27FC236}">
                  <a16:creationId xmlns:a16="http://schemas.microsoft.com/office/drawing/2014/main" id="{12D113B0-FE62-49B3-9068-DED4ADEB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4027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6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7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9BDDFBA3-23D9-4786-A45F-FEF742B18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42" name="Rectangle 241">
              <a:extLst>
                <a:ext uri="{FF2B5EF4-FFF2-40B4-BE49-F238E27FC236}">
                  <a16:creationId xmlns:a16="http://schemas.microsoft.com/office/drawing/2014/main" id="{E0EBE532-C04A-4AC8-95E7-D3F087710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3" name="Picture 2">
              <a:extLst>
                <a:ext uri="{FF2B5EF4-FFF2-40B4-BE49-F238E27FC236}">
                  <a16:creationId xmlns:a16="http://schemas.microsoft.com/office/drawing/2014/main" id="{8E8960D2-8CD9-4255-8961-CF012431B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8830733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/>
              <a:t>About the code : (Voice control/Bluetooth)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9675C45-73A7-4834-9423-2EE97A18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46" name="Rectangle 5">
              <a:extLst>
                <a:ext uri="{FF2B5EF4-FFF2-40B4-BE49-F238E27FC236}">
                  <a16:creationId xmlns:a16="http://schemas.microsoft.com/office/drawing/2014/main" id="{207C9B8E-4F4B-4841-ADF8-C31607C76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7" name="Freeform 6">
              <a:extLst>
                <a:ext uri="{FF2B5EF4-FFF2-40B4-BE49-F238E27FC236}">
                  <a16:creationId xmlns:a16="http://schemas.microsoft.com/office/drawing/2014/main" id="{084107C0-AD02-471D-A83A-D12929116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7">
              <a:extLst>
                <a:ext uri="{FF2B5EF4-FFF2-40B4-BE49-F238E27FC236}">
                  <a16:creationId xmlns:a16="http://schemas.microsoft.com/office/drawing/2014/main" id="{DA67B059-27BB-49A7-928B-645AE2D0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8">
              <a:extLst>
                <a:ext uri="{FF2B5EF4-FFF2-40B4-BE49-F238E27FC236}">
                  <a16:creationId xmlns:a16="http://schemas.microsoft.com/office/drawing/2014/main" id="{4D70128D-20C2-438B-A871-616B06009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9">
              <a:extLst>
                <a:ext uri="{FF2B5EF4-FFF2-40B4-BE49-F238E27FC236}">
                  <a16:creationId xmlns:a16="http://schemas.microsoft.com/office/drawing/2014/main" id="{7C89D520-D035-41DA-BD94-19081694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10">
              <a:extLst>
                <a:ext uri="{FF2B5EF4-FFF2-40B4-BE49-F238E27FC236}">
                  <a16:creationId xmlns:a16="http://schemas.microsoft.com/office/drawing/2014/main" id="{DD53D072-5E34-4AB0-B662-D3FA3726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11">
              <a:extLst>
                <a:ext uri="{FF2B5EF4-FFF2-40B4-BE49-F238E27FC236}">
                  <a16:creationId xmlns:a16="http://schemas.microsoft.com/office/drawing/2014/main" id="{FC115059-574C-49F1-97F0-B8DE87404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12">
              <a:extLst>
                <a:ext uri="{FF2B5EF4-FFF2-40B4-BE49-F238E27FC236}">
                  <a16:creationId xmlns:a16="http://schemas.microsoft.com/office/drawing/2014/main" id="{F00F579F-7DFB-4624-ADFC-5B2B5CF5E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13">
              <a:extLst>
                <a:ext uri="{FF2B5EF4-FFF2-40B4-BE49-F238E27FC236}">
                  <a16:creationId xmlns:a16="http://schemas.microsoft.com/office/drawing/2014/main" id="{7FE158CB-F85C-4816-A06F-1AE44B023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14">
              <a:extLst>
                <a:ext uri="{FF2B5EF4-FFF2-40B4-BE49-F238E27FC236}">
                  <a16:creationId xmlns:a16="http://schemas.microsoft.com/office/drawing/2014/main" id="{ED325173-4A70-4642-9098-524842C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15">
              <a:extLst>
                <a:ext uri="{FF2B5EF4-FFF2-40B4-BE49-F238E27FC236}">
                  <a16:creationId xmlns:a16="http://schemas.microsoft.com/office/drawing/2014/main" id="{C9CED7C6-F32F-4C1F-A13C-F72A7695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Line 16">
              <a:extLst>
                <a:ext uri="{FF2B5EF4-FFF2-40B4-BE49-F238E27FC236}">
                  <a16:creationId xmlns:a16="http://schemas.microsoft.com/office/drawing/2014/main" id="{03639F49-0921-4D6B-87A4-43C367AB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8" name="Freeform 17">
              <a:extLst>
                <a:ext uri="{FF2B5EF4-FFF2-40B4-BE49-F238E27FC236}">
                  <a16:creationId xmlns:a16="http://schemas.microsoft.com/office/drawing/2014/main" id="{C3CDC29B-0CCD-47C4-A157-9C25C686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18">
              <a:extLst>
                <a:ext uri="{FF2B5EF4-FFF2-40B4-BE49-F238E27FC236}">
                  <a16:creationId xmlns:a16="http://schemas.microsoft.com/office/drawing/2014/main" id="{7BE181EF-6653-44C9-94F3-BC64FE8F3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19">
              <a:extLst>
                <a:ext uri="{FF2B5EF4-FFF2-40B4-BE49-F238E27FC236}">
                  <a16:creationId xmlns:a16="http://schemas.microsoft.com/office/drawing/2014/main" id="{7603555B-5379-4D37-BB54-8E2C35BC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20">
              <a:extLst>
                <a:ext uri="{FF2B5EF4-FFF2-40B4-BE49-F238E27FC236}">
                  <a16:creationId xmlns:a16="http://schemas.microsoft.com/office/drawing/2014/main" id="{5B88FFEA-466C-4DB6-B1F6-5980F103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Rectangle 21">
              <a:extLst>
                <a:ext uri="{FF2B5EF4-FFF2-40B4-BE49-F238E27FC236}">
                  <a16:creationId xmlns:a16="http://schemas.microsoft.com/office/drawing/2014/main" id="{C02A931B-1FD3-4CCD-8D81-B6452BEA8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3" name="Freeform 22">
              <a:extLst>
                <a:ext uri="{FF2B5EF4-FFF2-40B4-BE49-F238E27FC236}">
                  <a16:creationId xmlns:a16="http://schemas.microsoft.com/office/drawing/2014/main" id="{049D793A-2AA3-4AC9-BC5A-D381A5B0C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Freeform 23">
              <a:extLst>
                <a:ext uri="{FF2B5EF4-FFF2-40B4-BE49-F238E27FC236}">
                  <a16:creationId xmlns:a16="http://schemas.microsoft.com/office/drawing/2014/main" id="{459D268E-9780-4EA5-8E44-B71075970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24">
              <a:extLst>
                <a:ext uri="{FF2B5EF4-FFF2-40B4-BE49-F238E27FC236}">
                  <a16:creationId xmlns:a16="http://schemas.microsoft.com/office/drawing/2014/main" id="{45BAA3E4-0524-498E-A16E-15774E341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25">
              <a:extLst>
                <a:ext uri="{FF2B5EF4-FFF2-40B4-BE49-F238E27FC236}">
                  <a16:creationId xmlns:a16="http://schemas.microsoft.com/office/drawing/2014/main" id="{9C006FC5-1FC3-4E9F-B5E3-C9A1501D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26">
              <a:extLst>
                <a:ext uri="{FF2B5EF4-FFF2-40B4-BE49-F238E27FC236}">
                  <a16:creationId xmlns:a16="http://schemas.microsoft.com/office/drawing/2014/main" id="{72528D10-570D-4859-8CB0-5C0B2246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27">
              <a:extLst>
                <a:ext uri="{FF2B5EF4-FFF2-40B4-BE49-F238E27FC236}">
                  <a16:creationId xmlns:a16="http://schemas.microsoft.com/office/drawing/2014/main" id="{BD6A4290-BD69-43C3-9AC0-A11327E58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28">
              <a:extLst>
                <a:ext uri="{FF2B5EF4-FFF2-40B4-BE49-F238E27FC236}">
                  <a16:creationId xmlns:a16="http://schemas.microsoft.com/office/drawing/2014/main" id="{6C61166D-7091-4951-87CD-7C026282F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29">
              <a:extLst>
                <a:ext uri="{FF2B5EF4-FFF2-40B4-BE49-F238E27FC236}">
                  <a16:creationId xmlns:a16="http://schemas.microsoft.com/office/drawing/2014/main" id="{C536AE6E-86BB-458C-8AC0-85528874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1" name="Freeform 30">
              <a:extLst>
                <a:ext uri="{FF2B5EF4-FFF2-40B4-BE49-F238E27FC236}">
                  <a16:creationId xmlns:a16="http://schemas.microsoft.com/office/drawing/2014/main" id="{71758BB9-E800-43CF-BBEF-5790E536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2" name="Freeform 31">
              <a:extLst>
                <a:ext uri="{FF2B5EF4-FFF2-40B4-BE49-F238E27FC236}">
                  <a16:creationId xmlns:a16="http://schemas.microsoft.com/office/drawing/2014/main" id="{68702DDE-7D53-4CB8-8892-B967D41D6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" name="Image 7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EF75C88A-FDE4-3981-FF96-1E82A830E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99" b="3"/>
          <a:stretch/>
        </p:blipFill>
        <p:spPr>
          <a:xfrm>
            <a:off x="597292" y="238124"/>
            <a:ext cx="5419117" cy="3668080"/>
          </a:xfrm>
          <a:custGeom>
            <a:avLst/>
            <a:gdLst/>
            <a:ahLst/>
            <a:cxnLst/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6ED2559B-4B56-F3C2-35D3-3E7955768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24" b="3"/>
          <a:stretch/>
        </p:blipFill>
        <p:spPr>
          <a:xfrm>
            <a:off x="6180137" y="260328"/>
            <a:ext cx="5384800" cy="3645876"/>
          </a:xfrm>
          <a:custGeom>
            <a:avLst/>
            <a:gdLst/>
            <a:ahLst/>
            <a:cxnLst/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4" name="Group 273">
            <a:extLst>
              <a:ext uri="{FF2B5EF4-FFF2-40B4-BE49-F238E27FC236}">
                <a16:creationId xmlns:a16="http://schemas.microsoft.com/office/drawing/2014/main" id="{8F00361E-57C8-492B-B4F0-1439E15D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75" name="Freeform 32">
              <a:extLst>
                <a:ext uri="{FF2B5EF4-FFF2-40B4-BE49-F238E27FC236}">
                  <a16:creationId xmlns:a16="http://schemas.microsoft.com/office/drawing/2014/main" id="{918FAC72-C1C2-4BCA-A9B7-91FEC1D40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33">
              <a:extLst>
                <a:ext uri="{FF2B5EF4-FFF2-40B4-BE49-F238E27FC236}">
                  <a16:creationId xmlns:a16="http://schemas.microsoft.com/office/drawing/2014/main" id="{AF6834BB-BEBD-43E1-A091-D397D79E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34">
              <a:extLst>
                <a:ext uri="{FF2B5EF4-FFF2-40B4-BE49-F238E27FC236}">
                  <a16:creationId xmlns:a16="http://schemas.microsoft.com/office/drawing/2014/main" id="{5A74981B-5244-4C94-BE11-E3C229E9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35">
              <a:extLst>
                <a:ext uri="{FF2B5EF4-FFF2-40B4-BE49-F238E27FC236}">
                  <a16:creationId xmlns:a16="http://schemas.microsoft.com/office/drawing/2014/main" id="{A4FF71BD-1909-4329-9C4A-4F3C1C2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36">
              <a:extLst>
                <a:ext uri="{FF2B5EF4-FFF2-40B4-BE49-F238E27FC236}">
                  <a16:creationId xmlns:a16="http://schemas.microsoft.com/office/drawing/2014/main" id="{27C4F474-C974-48D0-9650-D5821076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37">
              <a:extLst>
                <a:ext uri="{FF2B5EF4-FFF2-40B4-BE49-F238E27FC236}">
                  <a16:creationId xmlns:a16="http://schemas.microsoft.com/office/drawing/2014/main" id="{DD927905-4A6B-4B9B-9C58-613024E82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38">
              <a:extLst>
                <a:ext uri="{FF2B5EF4-FFF2-40B4-BE49-F238E27FC236}">
                  <a16:creationId xmlns:a16="http://schemas.microsoft.com/office/drawing/2014/main" id="{A92124AC-A10B-4279-A47D-702D60E67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Freeform 39">
              <a:extLst>
                <a:ext uri="{FF2B5EF4-FFF2-40B4-BE49-F238E27FC236}">
                  <a16:creationId xmlns:a16="http://schemas.microsoft.com/office/drawing/2014/main" id="{F2967113-59A4-4563-8C14-5126736D0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3" name="Freeform 40">
              <a:extLst>
                <a:ext uri="{FF2B5EF4-FFF2-40B4-BE49-F238E27FC236}">
                  <a16:creationId xmlns:a16="http://schemas.microsoft.com/office/drawing/2014/main" id="{7899F191-DDFF-4C04-AC96-F7E78AFF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Rectangle 41">
              <a:extLst>
                <a:ext uri="{FF2B5EF4-FFF2-40B4-BE49-F238E27FC236}">
                  <a16:creationId xmlns:a16="http://schemas.microsoft.com/office/drawing/2014/main" id="{12D113B0-FE62-49B3-9068-DED4ADEB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3542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7" name="Group 506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508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09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0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1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84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5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6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7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8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9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0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1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2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3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4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5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6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7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2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3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4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5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6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7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8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9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0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1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2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3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4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5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6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7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8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9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0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1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2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3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4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5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6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7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8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9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0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1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2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3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4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5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6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7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9BDDFBA3-23D9-4786-A45F-FEF742B18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50" name="Rectangle 549">
              <a:extLst>
                <a:ext uri="{FF2B5EF4-FFF2-40B4-BE49-F238E27FC236}">
                  <a16:creationId xmlns:a16="http://schemas.microsoft.com/office/drawing/2014/main" id="{E0EBE532-C04A-4AC8-95E7-D3F087710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1" name="Picture 2">
              <a:extLst>
                <a:ext uri="{FF2B5EF4-FFF2-40B4-BE49-F238E27FC236}">
                  <a16:creationId xmlns:a16="http://schemas.microsoft.com/office/drawing/2014/main" id="{8E8960D2-8CD9-4255-8961-CF012431B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8830733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About the code : (initialize/verif)</a:t>
            </a:r>
          </a:p>
        </p:txBody>
      </p:sp>
      <p:grpSp>
        <p:nvGrpSpPr>
          <p:cNvPr id="593" name="Group 552">
            <a:extLst>
              <a:ext uri="{FF2B5EF4-FFF2-40B4-BE49-F238E27FC236}">
                <a16:creationId xmlns:a16="http://schemas.microsoft.com/office/drawing/2014/main" id="{E9675C45-73A7-4834-9423-2EE97A18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554" name="Rectangle 5">
              <a:extLst>
                <a:ext uri="{FF2B5EF4-FFF2-40B4-BE49-F238E27FC236}">
                  <a16:creationId xmlns:a16="http://schemas.microsoft.com/office/drawing/2014/main" id="{207C9B8E-4F4B-4841-ADF8-C31607C76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5" name="Freeform 6">
              <a:extLst>
                <a:ext uri="{FF2B5EF4-FFF2-40B4-BE49-F238E27FC236}">
                  <a16:creationId xmlns:a16="http://schemas.microsoft.com/office/drawing/2014/main" id="{084107C0-AD02-471D-A83A-D12929116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6" name="Freeform 7">
              <a:extLst>
                <a:ext uri="{FF2B5EF4-FFF2-40B4-BE49-F238E27FC236}">
                  <a16:creationId xmlns:a16="http://schemas.microsoft.com/office/drawing/2014/main" id="{DA67B059-27BB-49A7-928B-645AE2D0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7" name="Freeform 8">
              <a:extLst>
                <a:ext uri="{FF2B5EF4-FFF2-40B4-BE49-F238E27FC236}">
                  <a16:creationId xmlns:a16="http://schemas.microsoft.com/office/drawing/2014/main" id="{4D70128D-20C2-438B-A871-616B06009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8" name="Freeform 9">
              <a:extLst>
                <a:ext uri="{FF2B5EF4-FFF2-40B4-BE49-F238E27FC236}">
                  <a16:creationId xmlns:a16="http://schemas.microsoft.com/office/drawing/2014/main" id="{7C89D520-D035-41DA-BD94-19081694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9" name="Freeform 10">
              <a:extLst>
                <a:ext uri="{FF2B5EF4-FFF2-40B4-BE49-F238E27FC236}">
                  <a16:creationId xmlns:a16="http://schemas.microsoft.com/office/drawing/2014/main" id="{DD53D072-5E34-4AB0-B662-D3FA3726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0" name="Freeform 11">
              <a:extLst>
                <a:ext uri="{FF2B5EF4-FFF2-40B4-BE49-F238E27FC236}">
                  <a16:creationId xmlns:a16="http://schemas.microsoft.com/office/drawing/2014/main" id="{FC115059-574C-49F1-97F0-B8DE87404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1" name="Freeform 12">
              <a:extLst>
                <a:ext uri="{FF2B5EF4-FFF2-40B4-BE49-F238E27FC236}">
                  <a16:creationId xmlns:a16="http://schemas.microsoft.com/office/drawing/2014/main" id="{F00F579F-7DFB-4624-ADFC-5B2B5CF5E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2" name="Freeform 13">
              <a:extLst>
                <a:ext uri="{FF2B5EF4-FFF2-40B4-BE49-F238E27FC236}">
                  <a16:creationId xmlns:a16="http://schemas.microsoft.com/office/drawing/2014/main" id="{7FE158CB-F85C-4816-A06F-1AE44B023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3" name="Freeform 14">
              <a:extLst>
                <a:ext uri="{FF2B5EF4-FFF2-40B4-BE49-F238E27FC236}">
                  <a16:creationId xmlns:a16="http://schemas.microsoft.com/office/drawing/2014/main" id="{ED325173-4A70-4642-9098-524842C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4" name="Freeform 15">
              <a:extLst>
                <a:ext uri="{FF2B5EF4-FFF2-40B4-BE49-F238E27FC236}">
                  <a16:creationId xmlns:a16="http://schemas.microsoft.com/office/drawing/2014/main" id="{C9CED7C6-F32F-4C1F-A13C-F72A7695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5" name="Line 16">
              <a:extLst>
                <a:ext uri="{FF2B5EF4-FFF2-40B4-BE49-F238E27FC236}">
                  <a16:creationId xmlns:a16="http://schemas.microsoft.com/office/drawing/2014/main" id="{03639F49-0921-4D6B-87A4-43C367AB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66" name="Freeform 17">
              <a:extLst>
                <a:ext uri="{FF2B5EF4-FFF2-40B4-BE49-F238E27FC236}">
                  <a16:creationId xmlns:a16="http://schemas.microsoft.com/office/drawing/2014/main" id="{C3CDC29B-0CCD-47C4-A157-9C25C686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7" name="Freeform 18">
              <a:extLst>
                <a:ext uri="{FF2B5EF4-FFF2-40B4-BE49-F238E27FC236}">
                  <a16:creationId xmlns:a16="http://schemas.microsoft.com/office/drawing/2014/main" id="{7BE181EF-6653-44C9-94F3-BC64FE8F3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8" name="Freeform 19">
              <a:extLst>
                <a:ext uri="{FF2B5EF4-FFF2-40B4-BE49-F238E27FC236}">
                  <a16:creationId xmlns:a16="http://schemas.microsoft.com/office/drawing/2014/main" id="{7603555B-5379-4D37-BB54-8E2C35BC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9" name="Freeform 20">
              <a:extLst>
                <a:ext uri="{FF2B5EF4-FFF2-40B4-BE49-F238E27FC236}">
                  <a16:creationId xmlns:a16="http://schemas.microsoft.com/office/drawing/2014/main" id="{5B88FFEA-466C-4DB6-B1F6-5980F103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0" name="Rectangle 21">
              <a:extLst>
                <a:ext uri="{FF2B5EF4-FFF2-40B4-BE49-F238E27FC236}">
                  <a16:creationId xmlns:a16="http://schemas.microsoft.com/office/drawing/2014/main" id="{C02A931B-1FD3-4CCD-8D81-B6452BEA8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71" name="Freeform 22">
              <a:extLst>
                <a:ext uri="{FF2B5EF4-FFF2-40B4-BE49-F238E27FC236}">
                  <a16:creationId xmlns:a16="http://schemas.microsoft.com/office/drawing/2014/main" id="{049D793A-2AA3-4AC9-BC5A-D381A5B0C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2" name="Freeform 23">
              <a:extLst>
                <a:ext uri="{FF2B5EF4-FFF2-40B4-BE49-F238E27FC236}">
                  <a16:creationId xmlns:a16="http://schemas.microsoft.com/office/drawing/2014/main" id="{459D268E-9780-4EA5-8E44-B71075970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3" name="Freeform 24">
              <a:extLst>
                <a:ext uri="{FF2B5EF4-FFF2-40B4-BE49-F238E27FC236}">
                  <a16:creationId xmlns:a16="http://schemas.microsoft.com/office/drawing/2014/main" id="{45BAA3E4-0524-498E-A16E-15774E341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4" name="Freeform 25">
              <a:extLst>
                <a:ext uri="{FF2B5EF4-FFF2-40B4-BE49-F238E27FC236}">
                  <a16:creationId xmlns:a16="http://schemas.microsoft.com/office/drawing/2014/main" id="{9C006FC5-1FC3-4E9F-B5E3-C9A1501D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5" name="Freeform 26">
              <a:extLst>
                <a:ext uri="{FF2B5EF4-FFF2-40B4-BE49-F238E27FC236}">
                  <a16:creationId xmlns:a16="http://schemas.microsoft.com/office/drawing/2014/main" id="{72528D10-570D-4859-8CB0-5C0B2246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6" name="Freeform 27">
              <a:extLst>
                <a:ext uri="{FF2B5EF4-FFF2-40B4-BE49-F238E27FC236}">
                  <a16:creationId xmlns:a16="http://schemas.microsoft.com/office/drawing/2014/main" id="{BD6A4290-BD69-43C3-9AC0-A11327E58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7" name="Freeform 28">
              <a:extLst>
                <a:ext uri="{FF2B5EF4-FFF2-40B4-BE49-F238E27FC236}">
                  <a16:creationId xmlns:a16="http://schemas.microsoft.com/office/drawing/2014/main" id="{6C61166D-7091-4951-87CD-7C026282F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8" name="Freeform 29">
              <a:extLst>
                <a:ext uri="{FF2B5EF4-FFF2-40B4-BE49-F238E27FC236}">
                  <a16:creationId xmlns:a16="http://schemas.microsoft.com/office/drawing/2014/main" id="{C536AE6E-86BB-458C-8AC0-85528874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9" name="Freeform 30">
              <a:extLst>
                <a:ext uri="{FF2B5EF4-FFF2-40B4-BE49-F238E27FC236}">
                  <a16:creationId xmlns:a16="http://schemas.microsoft.com/office/drawing/2014/main" id="{71758BB9-E800-43CF-BBEF-5790E536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0" name="Freeform 31">
              <a:extLst>
                <a:ext uri="{FF2B5EF4-FFF2-40B4-BE49-F238E27FC236}">
                  <a16:creationId xmlns:a16="http://schemas.microsoft.com/office/drawing/2014/main" id="{68702DDE-7D53-4CB8-8892-B967D41D6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" name="Image 5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B5A87644-4887-F9EE-F54F-214129250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99" b="3"/>
          <a:stretch/>
        </p:blipFill>
        <p:spPr>
          <a:xfrm>
            <a:off x="445894" y="135646"/>
            <a:ext cx="5570515" cy="3770558"/>
          </a:xfrm>
          <a:custGeom>
            <a:avLst/>
            <a:gdLst/>
            <a:ahLst/>
            <a:cxnLst/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Une image contenant texte, logiciel, capture d’écran, Page web&#10;&#10;Description générée automatiquement">
            <a:extLst>
              <a:ext uri="{FF2B5EF4-FFF2-40B4-BE49-F238E27FC236}">
                <a16:creationId xmlns:a16="http://schemas.microsoft.com/office/drawing/2014/main" id="{68F21DE9-EF48-9ED6-C9CA-6536ECA03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24" b="3"/>
          <a:stretch/>
        </p:blipFill>
        <p:spPr>
          <a:xfrm>
            <a:off x="6180137" y="135646"/>
            <a:ext cx="5568950" cy="3770558"/>
          </a:xfrm>
          <a:custGeom>
            <a:avLst/>
            <a:gdLst/>
            <a:ahLst/>
            <a:cxnLst/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82" name="Group 581">
            <a:extLst>
              <a:ext uri="{FF2B5EF4-FFF2-40B4-BE49-F238E27FC236}">
                <a16:creationId xmlns:a16="http://schemas.microsoft.com/office/drawing/2014/main" id="{8F00361E-57C8-492B-B4F0-1439E15D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583" name="Freeform 32">
              <a:extLst>
                <a:ext uri="{FF2B5EF4-FFF2-40B4-BE49-F238E27FC236}">
                  <a16:creationId xmlns:a16="http://schemas.microsoft.com/office/drawing/2014/main" id="{918FAC72-C1C2-4BCA-A9B7-91FEC1D40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4" name="Freeform 33">
              <a:extLst>
                <a:ext uri="{FF2B5EF4-FFF2-40B4-BE49-F238E27FC236}">
                  <a16:creationId xmlns:a16="http://schemas.microsoft.com/office/drawing/2014/main" id="{AF6834BB-BEBD-43E1-A091-D397D79E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5" name="Freeform 34">
              <a:extLst>
                <a:ext uri="{FF2B5EF4-FFF2-40B4-BE49-F238E27FC236}">
                  <a16:creationId xmlns:a16="http://schemas.microsoft.com/office/drawing/2014/main" id="{5A74981B-5244-4C94-BE11-E3C229E9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6" name="Freeform 35">
              <a:extLst>
                <a:ext uri="{FF2B5EF4-FFF2-40B4-BE49-F238E27FC236}">
                  <a16:creationId xmlns:a16="http://schemas.microsoft.com/office/drawing/2014/main" id="{A4FF71BD-1909-4329-9C4A-4F3C1C2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7" name="Freeform 36">
              <a:extLst>
                <a:ext uri="{FF2B5EF4-FFF2-40B4-BE49-F238E27FC236}">
                  <a16:creationId xmlns:a16="http://schemas.microsoft.com/office/drawing/2014/main" id="{27C4F474-C974-48D0-9650-D5821076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8" name="Freeform 37">
              <a:extLst>
                <a:ext uri="{FF2B5EF4-FFF2-40B4-BE49-F238E27FC236}">
                  <a16:creationId xmlns:a16="http://schemas.microsoft.com/office/drawing/2014/main" id="{DD927905-4A6B-4B9B-9C58-613024E82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9" name="Freeform 38">
              <a:extLst>
                <a:ext uri="{FF2B5EF4-FFF2-40B4-BE49-F238E27FC236}">
                  <a16:creationId xmlns:a16="http://schemas.microsoft.com/office/drawing/2014/main" id="{A92124AC-A10B-4279-A47D-702D60E67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0" name="Freeform 39">
              <a:extLst>
                <a:ext uri="{FF2B5EF4-FFF2-40B4-BE49-F238E27FC236}">
                  <a16:creationId xmlns:a16="http://schemas.microsoft.com/office/drawing/2014/main" id="{F2967113-59A4-4563-8C14-5126736D0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1" name="Freeform 40">
              <a:extLst>
                <a:ext uri="{FF2B5EF4-FFF2-40B4-BE49-F238E27FC236}">
                  <a16:creationId xmlns:a16="http://schemas.microsoft.com/office/drawing/2014/main" id="{7899F191-DDFF-4C04-AC96-F7E78AFF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2" name="Rectangle 41">
              <a:extLst>
                <a:ext uri="{FF2B5EF4-FFF2-40B4-BE49-F238E27FC236}">
                  <a16:creationId xmlns:a16="http://schemas.microsoft.com/office/drawing/2014/main" id="{12D113B0-FE62-49B3-9068-DED4ADEB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1112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0" name="Group 599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01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2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3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4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5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6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7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8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9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0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1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2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3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4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5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6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7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8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9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0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1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2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3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4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5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6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7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8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9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0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1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2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3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4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5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6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7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8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9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8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9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0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1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2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3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4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5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6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7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8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9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0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1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2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4" y="4141693"/>
            <a:ext cx="8791575" cy="1301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About the code : (differences between twoplayergames / old /new)</a:t>
            </a:r>
          </a:p>
        </p:txBody>
      </p:sp>
      <p:pic>
        <p:nvPicPr>
          <p:cNvPr id="5" name="Image 4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4D7CF9C2-402F-BE3E-E593-66660B792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74" y="238124"/>
            <a:ext cx="6050775" cy="360021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B4E15272-728E-6005-D8B9-CDD289B1F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113" y="238123"/>
            <a:ext cx="5798346" cy="231933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9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6" name="Group 645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47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48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9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0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51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2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3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4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5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6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7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8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9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0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1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2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3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4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5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6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7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8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9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0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1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2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3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4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5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76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7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8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9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0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1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2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3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4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5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6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7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8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9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0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1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2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3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4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5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6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7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8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9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0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4" y="4141693"/>
            <a:ext cx="8791575" cy="13016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About the code : (endgame </a:t>
            </a:r>
            <a:r>
              <a:rPr lang="en-US" sz="4800" dirty="0">
                <a:sym typeface="Wingdings" pitchFamily="2" charset="2"/>
              </a:rPr>
              <a:t> didn’t work</a:t>
            </a:r>
            <a:r>
              <a:rPr lang="en-US" sz="4800" dirty="0"/>
              <a:t>)</a:t>
            </a:r>
          </a:p>
        </p:txBody>
      </p:sp>
      <p:pic>
        <p:nvPicPr>
          <p:cNvPr id="7" name="Image 6" descr="Une image contenant texte, logiciel, capture d’écran, Page web&#10;&#10;Description générée automatiquement">
            <a:extLst>
              <a:ext uri="{FF2B5EF4-FFF2-40B4-BE49-F238E27FC236}">
                <a16:creationId xmlns:a16="http://schemas.microsoft.com/office/drawing/2014/main" id="{50D127C2-A8A4-F44C-22AA-A3131C49F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29" y="488949"/>
            <a:ext cx="5629220" cy="334938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Une image contenant texte, logiciel, capture d’écran, Page web&#10;&#10;Description générée automatiquement">
            <a:extLst>
              <a:ext uri="{FF2B5EF4-FFF2-40B4-BE49-F238E27FC236}">
                <a16:creationId xmlns:a16="http://schemas.microsoft.com/office/drawing/2014/main" id="{E1E72315-BE38-C349-ADAD-0CF760792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075" y="527051"/>
            <a:ext cx="5556136" cy="330590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7" name="Group 836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38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9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0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1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42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3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4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5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6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7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8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9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0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1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2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3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4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5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6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7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8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9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0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1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2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3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4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5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6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67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8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9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0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1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2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3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4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5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6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7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8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79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0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1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2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3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4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5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6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7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8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9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0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1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9BDDFBA3-23D9-4786-A45F-FEF742B18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94" name="Rectangle 893">
              <a:extLst>
                <a:ext uri="{FF2B5EF4-FFF2-40B4-BE49-F238E27FC236}">
                  <a16:creationId xmlns:a16="http://schemas.microsoft.com/office/drawing/2014/main" id="{E0EBE532-C04A-4AC8-95E7-D3F087710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5" name="Picture 2">
              <a:extLst>
                <a:ext uri="{FF2B5EF4-FFF2-40B4-BE49-F238E27FC236}">
                  <a16:creationId xmlns:a16="http://schemas.microsoft.com/office/drawing/2014/main" id="{8E8960D2-8CD9-4255-8961-CF012431B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8830733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About the code : (the screen</a:t>
            </a:r>
            <a:r>
              <a:rPr lang="en-US" sz="2800">
                <a:sym typeface="Wingdings" pitchFamily="2" charset="2"/>
              </a:rPr>
              <a:t> didn’t work in the main code</a:t>
            </a:r>
            <a:r>
              <a:rPr lang="en-US" sz="2800"/>
              <a:t>)</a:t>
            </a:r>
          </a:p>
        </p:txBody>
      </p: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E9675C45-73A7-4834-9423-2EE97A18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98" name="Rectangle 5">
              <a:extLst>
                <a:ext uri="{FF2B5EF4-FFF2-40B4-BE49-F238E27FC236}">
                  <a16:creationId xmlns:a16="http://schemas.microsoft.com/office/drawing/2014/main" id="{207C9B8E-4F4B-4841-ADF8-C31607C76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99" name="Freeform 6">
              <a:extLst>
                <a:ext uri="{FF2B5EF4-FFF2-40B4-BE49-F238E27FC236}">
                  <a16:creationId xmlns:a16="http://schemas.microsoft.com/office/drawing/2014/main" id="{084107C0-AD02-471D-A83A-D12929116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0" name="Freeform 7">
              <a:extLst>
                <a:ext uri="{FF2B5EF4-FFF2-40B4-BE49-F238E27FC236}">
                  <a16:creationId xmlns:a16="http://schemas.microsoft.com/office/drawing/2014/main" id="{DA67B059-27BB-49A7-928B-645AE2D0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1" name="Freeform 8">
              <a:extLst>
                <a:ext uri="{FF2B5EF4-FFF2-40B4-BE49-F238E27FC236}">
                  <a16:creationId xmlns:a16="http://schemas.microsoft.com/office/drawing/2014/main" id="{4D70128D-20C2-438B-A871-616B06009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2" name="Freeform 9">
              <a:extLst>
                <a:ext uri="{FF2B5EF4-FFF2-40B4-BE49-F238E27FC236}">
                  <a16:creationId xmlns:a16="http://schemas.microsoft.com/office/drawing/2014/main" id="{7C89D520-D035-41DA-BD94-19081694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3" name="Freeform 10">
              <a:extLst>
                <a:ext uri="{FF2B5EF4-FFF2-40B4-BE49-F238E27FC236}">
                  <a16:creationId xmlns:a16="http://schemas.microsoft.com/office/drawing/2014/main" id="{DD53D072-5E34-4AB0-B662-D3FA3726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4" name="Freeform 11">
              <a:extLst>
                <a:ext uri="{FF2B5EF4-FFF2-40B4-BE49-F238E27FC236}">
                  <a16:creationId xmlns:a16="http://schemas.microsoft.com/office/drawing/2014/main" id="{FC115059-574C-49F1-97F0-B8DE87404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5" name="Freeform 12">
              <a:extLst>
                <a:ext uri="{FF2B5EF4-FFF2-40B4-BE49-F238E27FC236}">
                  <a16:creationId xmlns:a16="http://schemas.microsoft.com/office/drawing/2014/main" id="{F00F579F-7DFB-4624-ADFC-5B2B5CF5E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6" name="Freeform 13">
              <a:extLst>
                <a:ext uri="{FF2B5EF4-FFF2-40B4-BE49-F238E27FC236}">
                  <a16:creationId xmlns:a16="http://schemas.microsoft.com/office/drawing/2014/main" id="{7FE158CB-F85C-4816-A06F-1AE44B023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7" name="Freeform 14">
              <a:extLst>
                <a:ext uri="{FF2B5EF4-FFF2-40B4-BE49-F238E27FC236}">
                  <a16:creationId xmlns:a16="http://schemas.microsoft.com/office/drawing/2014/main" id="{ED325173-4A70-4642-9098-524842C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8" name="Freeform 15">
              <a:extLst>
                <a:ext uri="{FF2B5EF4-FFF2-40B4-BE49-F238E27FC236}">
                  <a16:creationId xmlns:a16="http://schemas.microsoft.com/office/drawing/2014/main" id="{C9CED7C6-F32F-4C1F-A13C-F72A7695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9" name="Line 16">
              <a:extLst>
                <a:ext uri="{FF2B5EF4-FFF2-40B4-BE49-F238E27FC236}">
                  <a16:creationId xmlns:a16="http://schemas.microsoft.com/office/drawing/2014/main" id="{03639F49-0921-4D6B-87A4-43C367AB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10" name="Freeform 17">
              <a:extLst>
                <a:ext uri="{FF2B5EF4-FFF2-40B4-BE49-F238E27FC236}">
                  <a16:creationId xmlns:a16="http://schemas.microsoft.com/office/drawing/2014/main" id="{C3CDC29B-0CCD-47C4-A157-9C25C686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1" name="Freeform 18">
              <a:extLst>
                <a:ext uri="{FF2B5EF4-FFF2-40B4-BE49-F238E27FC236}">
                  <a16:creationId xmlns:a16="http://schemas.microsoft.com/office/drawing/2014/main" id="{7BE181EF-6653-44C9-94F3-BC64FE8F3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2" name="Freeform 19">
              <a:extLst>
                <a:ext uri="{FF2B5EF4-FFF2-40B4-BE49-F238E27FC236}">
                  <a16:creationId xmlns:a16="http://schemas.microsoft.com/office/drawing/2014/main" id="{7603555B-5379-4D37-BB54-8E2C35BC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3" name="Freeform 20">
              <a:extLst>
                <a:ext uri="{FF2B5EF4-FFF2-40B4-BE49-F238E27FC236}">
                  <a16:creationId xmlns:a16="http://schemas.microsoft.com/office/drawing/2014/main" id="{5B88FFEA-466C-4DB6-B1F6-5980F103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4" name="Rectangle 21">
              <a:extLst>
                <a:ext uri="{FF2B5EF4-FFF2-40B4-BE49-F238E27FC236}">
                  <a16:creationId xmlns:a16="http://schemas.microsoft.com/office/drawing/2014/main" id="{C02A931B-1FD3-4CCD-8D81-B6452BEA8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15" name="Freeform 22">
              <a:extLst>
                <a:ext uri="{FF2B5EF4-FFF2-40B4-BE49-F238E27FC236}">
                  <a16:creationId xmlns:a16="http://schemas.microsoft.com/office/drawing/2014/main" id="{049D793A-2AA3-4AC9-BC5A-D381A5B0C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6" name="Freeform 23">
              <a:extLst>
                <a:ext uri="{FF2B5EF4-FFF2-40B4-BE49-F238E27FC236}">
                  <a16:creationId xmlns:a16="http://schemas.microsoft.com/office/drawing/2014/main" id="{459D268E-9780-4EA5-8E44-B71075970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7" name="Freeform 24">
              <a:extLst>
                <a:ext uri="{FF2B5EF4-FFF2-40B4-BE49-F238E27FC236}">
                  <a16:creationId xmlns:a16="http://schemas.microsoft.com/office/drawing/2014/main" id="{45BAA3E4-0524-498E-A16E-15774E341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8" name="Freeform 25">
              <a:extLst>
                <a:ext uri="{FF2B5EF4-FFF2-40B4-BE49-F238E27FC236}">
                  <a16:creationId xmlns:a16="http://schemas.microsoft.com/office/drawing/2014/main" id="{9C006FC5-1FC3-4E9F-B5E3-C9A1501D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9" name="Freeform 26">
              <a:extLst>
                <a:ext uri="{FF2B5EF4-FFF2-40B4-BE49-F238E27FC236}">
                  <a16:creationId xmlns:a16="http://schemas.microsoft.com/office/drawing/2014/main" id="{72528D10-570D-4859-8CB0-5C0B2246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0" name="Freeform 27">
              <a:extLst>
                <a:ext uri="{FF2B5EF4-FFF2-40B4-BE49-F238E27FC236}">
                  <a16:creationId xmlns:a16="http://schemas.microsoft.com/office/drawing/2014/main" id="{BD6A4290-BD69-43C3-9AC0-A11327E58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1" name="Freeform 28">
              <a:extLst>
                <a:ext uri="{FF2B5EF4-FFF2-40B4-BE49-F238E27FC236}">
                  <a16:creationId xmlns:a16="http://schemas.microsoft.com/office/drawing/2014/main" id="{6C61166D-7091-4951-87CD-7C026282F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2" name="Freeform 29">
              <a:extLst>
                <a:ext uri="{FF2B5EF4-FFF2-40B4-BE49-F238E27FC236}">
                  <a16:creationId xmlns:a16="http://schemas.microsoft.com/office/drawing/2014/main" id="{C536AE6E-86BB-458C-8AC0-85528874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3" name="Freeform 30">
              <a:extLst>
                <a:ext uri="{FF2B5EF4-FFF2-40B4-BE49-F238E27FC236}">
                  <a16:creationId xmlns:a16="http://schemas.microsoft.com/office/drawing/2014/main" id="{71758BB9-E800-43CF-BBEF-5790E536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4" name="Freeform 31">
              <a:extLst>
                <a:ext uri="{FF2B5EF4-FFF2-40B4-BE49-F238E27FC236}">
                  <a16:creationId xmlns:a16="http://schemas.microsoft.com/office/drawing/2014/main" id="{68702DDE-7D53-4CB8-8892-B967D41D6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6" name="Image 15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EDCD16F6-EB0F-2906-71DB-E21D325C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6" r="3" b="3"/>
          <a:stretch/>
        </p:blipFill>
        <p:spPr>
          <a:xfrm>
            <a:off x="597292" y="238124"/>
            <a:ext cx="5419117" cy="3668080"/>
          </a:xfrm>
          <a:custGeom>
            <a:avLst/>
            <a:gdLst/>
            <a:ahLst/>
            <a:cxnLst/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 descr="Une image contenant texte, logiciel, Page web, capture d’écran&#10;&#10;Description générée automatiquement">
            <a:extLst>
              <a:ext uri="{FF2B5EF4-FFF2-40B4-BE49-F238E27FC236}">
                <a16:creationId xmlns:a16="http://schemas.microsoft.com/office/drawing/2014/main" id="{F945F70B-B387-D551-479E-F16986D60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24" b="3"/>
          <a:stretch/>
        </p:blipFill>
        <p:spPr>
          <a:xfrm>
            <a:off x="6180137" y="238124"/>
            <a:ext cx="5417595" cy="3668080"/>
          </a:xfrm>
          <a:custGeom>
            <a:avLst/>
            <a:gdLst/>
            <a:ahLst/>
            <a:cxnLst/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26" name="Group 925">
            <a:extLst>
              <a:ext uri="{FF2B5EF4-FFF2-40B4-BE49-F238E27FC236}">
                <a16:creationId xmlns:a16="http://schemas.microsoft.com/office/drawing/2014/main" id="{8F00361E-57C8-492B-B4F0-1439E15D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927" name="Freeform 32">
              <a:extLst>
                <a:ext uri="{FF2B5EF4-FFF2-40B4-BE49-F238E27FC236}">
                  <a16:creationId xmlns:a16="http://schemas.microsoft.com/office/drawing/2014/main" id="{918FAC72-C1C2-4BCA-A9B7-91FEC1D40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8" name="Freeform 33">
              <a:extLst>
                <a:ext uri="{FF2B5EF4-FFF2-40B4-BE49-F238E27FC236}">
                  <a16:creationId xmlns:a16="http://schemas.microsoft.com/office/drawing/2014/main" id="{AF6834BB-BEBD-43E1-A091-D397D79E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9" name="Freeform 34">
              <a:extLst>
                <a:ext uri="{FF2B5EF4-FFF2-40B4-BE49-F238E27FC236}">
                  <a16:creationId xmlns:a16="http://schemas.microsoft.com/office/drawing/2014/main" id="{5A74981B-5244-4C94-BE11-E3C229E9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0" name="Freeform 35">
              <a:extLst>
                <a:ext uri="{FF2B5EF4-FFF2-40B4-BE49-F238E27FC236}">
                  <a16:creationId xmlns:a16="http://schemas.microsoft.com/office/drawing/2014/main" id="{A4FF71BD-1909-4329-9C4A-4F3C1C2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1" name="Freeform 36">
              <a:extLst>
                <a:ext uri="{FF2B5EF4-FFF2-40B4-BE49-F238E27FC236}">
                  <a16:creationId xmlns:a16="http://schemas.microsoft.com/office/drawing/2014/main" id="{27C4F474-C974-48D0-9650-D5821076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2" name="Freeform 37">
              <a:extLst>
                <a:ext uri="{FF2B5EF4-FFF2-40B4-BE49-F238E27FC236}">
                  <a16:creationId xmlns:a16="http://schemas.microsoft.com/office/drawing/2014/main" id="{DD927905-4A6B-4B9B-9C58-613024E82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3" name="Freeform 38">
              <a:extLst>
                <a:ext uri="{FF2B5EF4-FFF2-40B4-BE49-F238E27FC236}">
                  <a16:creationId xmlns:a16="http://schemas.microsoft.com/office/drawing/2014/main" id="{A92124AC-A10B-4279-A47D-702D60E67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4" name="Freeform 39">
              <a:extLst>
                <a:ext uri="{FF2B5EF4-FFF2-40B4-BE49-F238E27FC236}">
                  <a16:creationId xmlns:a16="http://schemas.microsoft.com/office/drawing/2014/main" id="{F2967113-59A4-4563-8C14-5126736D0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5" name="Freeform 40">
              <a:extLst>
                <a:ext uri="{FF2B5EF4-FFF2-40B4-BE49-F238E27FC236}">
                  <a16:creationId xmlns:a16="http://schemas.microsoft.com/office/drawing/2014/main" id="{7899F191-DDFF-4C04-AC96-F7E78AFF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6" name="Rectangle 41">
              <a:extLst>
                <a:ext uri="{FF2B5EF4-FFF2-40B4-BE49-F238E27FC236}">
                  <a16:creationId xmlns:a16="http://schemas.microsoft.com/office/drawing/2014/main" id="{12D113B0-FE62-49B3-9068-DED4ADEB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6857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3" name="Group 942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44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45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6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7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48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9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0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1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2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3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4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5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6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7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8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9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2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3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4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6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2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0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1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2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3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4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5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6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7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8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9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0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1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2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3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4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5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6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7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8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9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80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1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2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3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4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5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6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7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8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9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0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1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2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994" name="Group 993">
            <a:extLst>
              <a:ext uri="{FF2B5EF4-FFF2-40B4-BE49-F238E27FC236}">
                <a16:creationId xmlns:a16="http://schemas.microsoft.com/office/drawing/2014/main" id="{9BDDFBA3-23D9-4786-A45F-FEF742B18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95" name="Rectangle 994">
              <a:extLst>
                <a:ext uri="{FF2B5EF4-FFF2-40B4-BE49-F238E27FC236}">
                  <a16:creationId xmlns:a16="http://schemas.microsoft.com/office/drawing/2014/main" id="{E0EBE532-C04A-4AC8-95E7-D3F087710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6" name="Picture 2">
              <a:extLst>
                <a:ext uri="{FF2B5EF4-FFF2-40B4-BE49-F238E27FC236}">
                  <a16:creationId xmlns:a16="http://schemas.microsoft.com/office/drawing/2014/main" id="{8E8960D2-8CD9-4255-8961-CF012431B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42CB048-0457-D94B-638E-3696C930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8830733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About the code : (the screen</a:t>
            </a:r>
            <a:r>
              <a:rPr lang="en-US" sz="2800">
                <a:sym typeface="Wingdings" pitchFamily="2" charset="2"/>
              </a:rPr>
              <a:t> didn’t work in the main code</a:t>
            </a:r>
            <a:r>
              <a:rPr lang="en-US" sz="2800"/>
              <a:t>)</a:t>
            </a:r>
          </a:p>
        </p:txBody>
      </p: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E9675C45-73A7-4834-9423-2EE97A18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99" name="Rectangle 5">
              <a:extLst>
                <a:ext uri="{FF2B5EF4-FFF2-40B4-BE49-F238E27FC236}">
                  <a16:creationId xmlns:a16="http://schemas.microsoft.com/office/drawing/2014/main" id="{207C9B8E-4F4B-4841-ADF8-C31607C76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00" name="Freeform 6">
              <a:extLst>
                <a:ext uri="{FF2B5EF4-FFF2-40B4-BE49-F238E27FC236}">
                  <a16:creationId xmlns:a16="http://schemas.microsoft.com/office/drawing/2014/main" id="{084107C0-AD02-471D-A83A-D12929116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1" name="Freeform 7">
              <a:extLst>
                <a:ext uri="{FF2B5EF4-FFF2-40B4-BE49-F238E27FC236}">
                  <a16:creationId xmlns:a16="http://schemas.microsoft.com/office/drawing/2014/main" id="{DA67B059-27BB-49A7-928B-645AE2D0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2" name="Freeform 8">
              <a:extLst>
                <a:ext uri="{FF2B5EF4-FFF2-40B4-BE49-F238E27FC236}">
                  <a16:creationId xmlns:a16="http://schemas.microsoft.com/office/drawing/2014/main" id="{4D70128D-20C2-438B-A871-616B06009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3" name="Freeform 9">
              <a:extLst>
                <a:ext uri="{FF2B5EF4-FFF2-40B4-BE49-F238E27FC236}">
                  <a16:creationId xmlns:a16="http://schemas.microsoft.com/office/drawing/2014/main" id="{7C89D520-D035-41DA-BD94-190816946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4" name="Freeform 10">
              <a:extLst>
                <a:ext uri="{FF2B5EF4-FFF2-40B4-BE49-F238E27FC236}">
                  <a16:creationId xmlns:a16="http://schemas.microsoft.com/office/drawing/2014/main" id="{DD53D072-5E34-4AB0-B662-D3FA3726D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5" name="Freeform 11">
              <a:extLst>
                <a:ext uri="{FF2B5EF4-FFF2-40B4-BE49-F238E27FC236}">
                  <a16:creationId xmlns:a16="http://schemas.microsoft.com/office/drawing/2014/main" id="{FC115059-574C-49F1-97F0-B8DE87404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6" name="Freeform 12">
              <a:extLst>
                <a:ext uri="{FF2B5EF4-FFF2-40B4-BE49-F238E27FC236}">
                  <a16:creationId xmlns:a16="http://schemas.microsoft.com/office/drawing/2014/main" id="{F00F579F-7DFB-4624-ADFC-5B2B5CF5E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7" name="Freeform 13">
              <a:extLst>
                <a:ext uri="{FF2B5EF4-FFF2-40B4-BE49-F238E27FC236}">
                  <a16:creationId xmlns:a16="http://schemas.microsoft.com/office/drawing/2014/main" id="{7FE158CB-F85C-4816-A06F-1AE44B023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8" name="Freeform 14">
              <a:extLst>
                <a:ext uri="{FF2B5EF4-FFF2-40B4-BE49-F238E27FC236}">
                  <a16:creationId xmlns:a16="http://schemas.microsoft.com/office/drawing/2014/main" id="{ED325173-4A70-4642-9098-524842C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9" name="Freeform 15">
              <a:extLst>
                <a:ext uri="{FF2B5EF4-FFF2-40B4-BE49-F238E27FC236}">
                  <a16:creationId xmlns:a16="http://schemas.microsoft.com/office/drawing/2014/main" id="{C9CED7C6-F32F-4C1F-A13C-F72A7695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0" name="Line 16">
              <a:extLst>
                <a:ext uri="{FF2B5EF4-FFF2-40B4-BE49-F238E27FC236}">
                  <a16:creationId xmlns:a16="http://schemas.microsoft.com/office/drawing/2014/main" id="{03639F49-0921-4D6B-87A4-43C367AB1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11" name="Freeform 17">
              <a:extLst>
                <a:ext uri="{FF2B5EF4-FFF2-40B4-BE49-F238E27FC236}">
                  <a16:creationId xmlns:a16="http://schemas.microsoft.com/office/drawing/2014/main" id="{C3CDC29B-0CCD-47C4-A157-9C25C686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2" name="Freeform 18">
              <a:extLst>
                <a:ext uri="{FF2B5EF4-FFF2-40B4-BE49-F238E27FC236}">
                  <a16:creationId xmlns:a16="http://schemas.microsoft.com/office/drawing/2014/main" id="{7BE181EF-6653-44C9-94F3-BC64FE8F3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3" name="Freeform 19">
              <a:extLst>
                <a:ext uri="{FF2B5EF4-FFF2-40B4-BE49-F238E27FC236}">
                  <a16:creationId xmlns:a16="http://schemas.microsoft.com/office/drawing/2014/main" id="{7603555B-5379-4D37-BB54-8E2C35BC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4" name="Freeform 20">
              <a:extLst>
                <a:ext uri="{FF2B5EF4-FFF2-40B4-BE49-F238E27FC236}">
                  <a16:creationId xmlns:a16="http://schemas.microsoft.com/office/drawing/2014/main" id="{5B88FFEA-466C-4DB6-B1F6-5980F1031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5" name="Rectangle 21">
              <a:extLst>
                <a:ext uri="{FF2B5EF4-FFF2-40B4-BE49-F238E27FC236}">
                  <a16:creationId xmlns:a16="http://schemas.microsoft.com/office/drawing/2014/main" id="{C02A931B-1FD3-4CCD-8D81-B6452BEA8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16" name="Freeform 22">
              <a:extLst>
                <a:ext uri="{FF2B5EF4-FFF2-40B4-BE49-F238E27FC236}">
                  <a16:creationId xmlns:a16="http://schemas.microsoft.com/office/drawing/2014/main" id="{049D793A-2AA3-4AC9-BC5A-D381A5B0C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7" name="Freeform 23">
              <a:extLst>
                <a:ext uri="{FF2B5EF4-FFF2-40B4-BE49-F238E27FC236}">
                  <a16:creationId xmlns:a16="http://schemas.microsoft.com/office/drawing/2014/main" id="{459D268E-9780-4EA5-8E44-B71075970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8" name="Freeform 24">
              <a:extLst>
                <a:ext uri="{FF2B5EF4-FFF2-40B4-BE49-F238E27FC236}">
                  <a16:creationId xmlns:a16="http://schemas.microsoft.com/office/drawing/2014/main" id="{45BAA3E4-0524-498E-A16E-15774E341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9" name="Freeform 25">
              <a:extLst>
                <a:ext uri="{FF2B5EF4-FFF2-40B4-BE49-F238E27FC236}">
                  <a16:creationId xmlns:a16="http://schemas.microsoft.com/office/drawing/2014/main" id="{9C006FC5-1FC3-4E9F-B5E3-C9A1501D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0" name="Freeform 26">
              <a:extLst>
                <a:ext uri="{FF2B5EF4-FFF2-40B4-BE49-F238E27FC236}">
                  <a16:creationId xmlns:a16="http://schemas.microsoft.com/office/drawing/2014/main" id="{72528D10-570D-4859-8CB0-5C0B2246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1" name="Freeform 27">
              <a:extLst>
                <a:ext uri="{FF2B5EF4-FFF2-40B4-BE49-F238E27FC236}">
                  <a16:creationId xmlns:a16="http://schemas.microsoft.com/office/drawing/2014/main" id="{BD6A4290-BD69-43C3-9AC0-A11327E58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2" name="Freeform 28">
              <a:extLst>
                <a:ext uri="{FF2B5EF4-FFF2-40B4-BE49-F238E27FC236}">
                  <a16:creationId xmlns:a16="http://schemas.microsoft.com/office/drawing/2014/main" id="{6C61166D-7091-4951-87CD-7C026282F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3" name="Freeform 29">
              <a:extLst>
                <a:ext uri="{FF2B5EF4-FFF2-40B4-BE49-F238E27FC236}">
                  <a16:creationId xmlns:a16="http://schemas.microsoft.com/office/drawing/2014/main" id="{C536AE6E-86BB-458C-8AC0-85528874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4" name="Freeform 30">
              <a:extLst>
                <a:ext uri="{FF2B5EF4-FFF2-40B4-BE49-F238E27FC236}">
                  <a16:creationId xmlns:a16="http://schemas.microsoft.com/office/drawing/2014/main" id="{71758BB9-E800-43CF-BBEF-5790E536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5" name="Freeform 31">
              <a:extLst>
                <a:ext uri="{FF2B5EF4-FFF2-40B4-BE49-F238E27FC236}">
                  <a16:creationId xmlns:a16="http://schemas.microsoft.com/office/drawing/2014/main" id="{68702DDE-7D53-4CB8-8892-B967D41D6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Image 3" descr="Une image contenant texte, logiciel, capture d’écran, Page web&#10;&#10;Description générée automatiquement">
            <a:extLst>
              <a:ext uri="{FF2B5EF4-FFF2-40B4-BE49-F238E27FC236}">
                <a16:creationId xmlns:a16="http://schemas.microsoft.com/office/drawing/2014/main" id="{A26B2AEC-85A0-5244-66A1-E2731075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6" r="3" b="3"/>
          <a:stretch/>
        </p:blipFill>
        <p:spPr>
          <a:xfrm>
            <a:off x="597292" y="238124"/>
            <a:ext cx="5419117" cy="3668080"/>
          </a:xfrm>
          <a:custGeom>
            <a:avLst/>
            <a:gdLst/>
            <a:ahLst/>
            <a:cxnLst/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Une image contenant texte, logiciel, Page web, Icône d’ordinateur&#10;&#10;Description générée automatiquement">
            <a:extLst>
              <a:ext uri="{FF2B5EF4-FFF2-40B4-BE49-F238E27FC236}">
                <a16:creationId xmlns:a16="http://schemas.microsoft.com/office/drawing/2014/main" id="{54679D69-526A-5358-01F9-B124721BA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1" r="3" b="3"/>
          <a:stretch/>
        </p:blipFill>
        <p:spPr>
          <a:xfrm>
            <a:off x="6180137" y="238124"/>
            <a:ext cx="5417595" cy="3668080"/>
          </a:xfrm>
          <a:custGeom>
            <a:avLst/>
            <a:gdLst/>
            <a:ahLst/>
            <a:cxnLst/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F00361E-57C8-492B-B4F0-1439E15D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028" name="Freeform 32">
              <a:extLst>
                <a:ext uri="{FF2B5EF4-FFF2-40B4-BE49-F238E27FC236}">
                  <a16:creationId xmlns:a16="http://schemas.microsoft.com/office/drawing/2014/main" id="{918FAC72-C1C2-4BCA-A9B7-91FEC1D40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9" name="Freeform 33">
              <a:extLst>
                <a:ext uri="{FF2B5EF4-FFF2-40B4-BE49-F238E27FC236}">
                  <a16:creationId xmlns:a16="http://schemas.microsoft.com/office/drawing/2014/main" id="{AF6834BB-BEBD-43E1-A091-D397D79E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0" name="Freeform 34">
              <a:extLst>
                <a:ext uri="{FF2B5EF4-FFF2-40B4-BE49-F238E27FC236}">
                  <a16:creationId xmlns:a16="http://schemas.microsoft.com/office/drawing/2014/main" id="{5A74981B-5244-4C94-BE11-E3C229E9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1" name="Freeform 35">
              <a:extLst>
                <a:ext uri="{FF2B5EF4-FFF2-40B4-BE49-F238E27FC236}">
                  <a16:creationId xmlns:a16="http://schemas.microsoft.com/office/drawing/2014/main" id="{A4FF71BD-1909-4329-9C4A-4F3C1C2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2" name="Freeform 36">
              <a:extLst>
                <a:ext uri="{FF2B5EF4-FFF2-40B4-BE49-F238E27FC236}">
                  <a16:creationId xmlns:a16="http://schemas.microsoft.com/office/drawing/2014/main" id="{27C4F474-C974-48D0-9650-D5821076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3" name="Freeform 37">
              <a:extLst>
                <a:ext uri="{FF2B5EF4-FFF2-40B4-BE49-F238E27FC236}">
                  <a16:creationId xmlns:a16="http://schemas.microsoft.com/office/drawing/2014/main" id="{DD927905-4A6B-4B9B-9C58-613024E82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4" name="Freeform 38">
              <a:extLst>
                <a:ext uri="{FF2B5EF4-FFF2-40B4-BE49-F238E27FC236}">
                  <a16:creationId xmlns:a16="http://schemas.microsoft.com/office/drawing/2014/main" id="{A92124AC-A10B-4279-A47D-702D60E67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5" name="Freeform 39">
              <a:extLst>
                <a:ext uri="{FF2B5EF4-FFF2-40B4-BE49-F238E27FC236}">
                  <a16:creationId xmlns:a16="http://schemas.microsoft.com/office/drawing/2014/main" id="{F2967113-59A4-4563-8C14-5126736D0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6" name="Freeform 40">
              <a:extLst>
                <a:ext uri="{FF2B5EF4-FFF2-40B4-BE49-F238E27FC236}">
                  <a16:creationId xmlns:a16="http://schemas.microsoft.com/office/drawing/2014/main" id="{7899F191-DDFF-4C04-AC96-F7E78AFF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7" name="Rectangle 41">
              <a:extLst>
                <a:ext uri="{FF2B5EF4-FFF2-40B4-BE49-F238E27FC236}">
                  <a16:creationId xmlns:a16="http://schemas.microsoft.com/office/drawing/2014/main" id="{12D113B0-FE62-49B3-9068-DED4ADEB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5910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01878-C9C6-0D21-E5F3-F5A26DF4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learned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43E442-D808-59C9-8785-E45122CA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Improved</a:t>
            </a:r>
            <a:r>
              <a:rPr lang="fr-FR" dirty="0"/>
              <a:t> in the </a:t>
            </a:r>
            <a:r>
              <a:rPr lang="fr-FR" dirty="0" err="1"/>
              <a:t>programming</a:t>
            </a:r>
            <a:r>
              <a:rPr lang="fr-FR" dirty="0"/>
              <a:t> of the code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11D7C1-07EE-83CE-CC39-13E8C4B0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3070554"/>
            <a:ext cx="3665538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7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B42D5-7D19-3600-3E64-1B18CC5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51662"/>
          </a:xfrm>
        </p:spPr>
        <p:txBody>
          <a:bodyPr/>
          <a:lstStyle/>
          <a:p>
            <a:pPr algn="ctr"/>
            <a:r>
              <a:rPr lang="fr-FR" dirty="0"/>
              <a:t>SUMMARY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C0CDE-F172-231A-757C-6F8619D2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93300"/>
            <a:ext cx="9905999" cy="3541714"/>
          </a:xfrm>
        </p:spPr>
        <p:txBody>
          <a:bodyPr>
            <a:normAutofit fontScale="92500"/>
          </a:bodyPr>
          <a:lstStyle/>
          <a:p>
            <a:r>
              <a:rPr lang="fr-FR" dirty="0"/>
              <a:t>Introduction :</a:t>
            </a:r>
            <a:br>
              <a:rPr lang="fr-FR" dirty="0"/>
            </a:br>
            <a:r>
              <a:rPr lang="fr-FR" dirty="0"/>
              <a:t>	1) Introduction</a:t>
            </a:r>
          </a:p>
          <a:p>
            <a:pPr marL="0" indent="0">
              <a:buNone/>
            </a:pPr>
            <a:r>
              <a:rPr lang="fr-FR" dirty="0"/>
              <a:t>	2) Box</a:t>
            </a:r>
            <a:br>
              <a:rPr lang="fr-FR" dirty="0"/>
            </a:br>
            <a:r>
              <a:rPr lang="fr-FR" dirty="0"/>
              <a:t>	2) Arduino UNO</a:t>
            </a:r>
            <a:br>
              <a:rPr lang="fr-FR" dirty="0"/>
            </a:br>
            <a:r>
              <a:rPr lang="fr-FR" dirty="0"/>
              <a:t>	3) </a:t>
            </a:r>
            <a:r>
              <a:rPr lang="fr-FR" dirty="0" err="1"/>
              <a:t>Neopixels</a:t>
            </a:r>
            <a:r>
              <a:rPr lang="fr-FR" dirty="0"/>
              <a:t> ADA 4356</a:t>
            </a:r>
            <a:br>
              <a:rPr lang="fr-FR" dirty="0"/>
            </a:br>
            <a:r>
              <a:rPr lang="fr-FR" dirty="0"/>
              <a:t>	4) HC-06 Bluetooth Module</a:t>
            </a:r>
            <a:br>
              <a:rPr lang="fr-FR" dirty="0"/>
            </a:br>
            <a:r>
              <a:rPr lang="fr-FR" dirty="0"/>
              <a:t>	5) LCD printer 128*64</a:t>
            </a:r>
          </a:p>
          <a:p>
            <a:pPr marL="0" indent="0">
              <a:buNone/>
            </a:pPr>
            <a:r>
              <a:rPr lang="fr-FR" dirty="0"/>
              <a:t>	6) Code</a:t>
            </a:r>
          </a:p>
        </p:txBody>
      </p:sp>
    </p:spTree>
    <p:extLst>
      <p:ext uri="{BB962C8B-B14F-4D97-AF65-F5344CB8AC3E}">
        <p14:creationId xmlns:p14="http://schemas.microsoft.com/office/powerpoint/2010/main" val="1342063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3461F-D3F5-024D-B063-CDE41452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5009"/>
          </a:xfrm>
        </p:spPr>
        <p:txBody>
          <a:bodyPr/>
          <a:lstStyle/>
          <a:p>
            <a:pPr algn="ctr"/>
            <a:r>
              <a:rPr lang="fr-FR"/>
              <a:t>INTRODUCTION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38128D-40C3-CDE7-0CE1-97B56857D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16868"/>
            <a:ext cx="9905999" cy="38079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/>
              <a:t>Basics of the project :</a:t>
            </a:r>
            <a:br>
              <a:rPr lang="fr-FR"/>
            </a:br>
            <a:r>
              <a:rPr lang="fr-FR"/>
              <a:t>	1) LED Matrix Connect 4 </a:t>
            </a:r>
            <a:br>
              <a:rPr lang="fr-FR"/>
            </a:br>
            <a:r>
              <a:rPr lang="fr-FR"/>
              <a:t>	2) Blow Control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Improvments to be made :</a:t>
            </a:r>
            <a:br>
              <a:rPr lang="fr-FR"/>
            </a:br>
            <a:r>
              <a:rPr lang="fr-FR"/>
              <a:t>	1) Voice Control</a:t>
            </a:r>
            <a:br>
              <a:rPr lang="fr-FR"/>
            </a:br>
            <a:r>
              <a:rPr lang="fr-FR"/>
              <a:t>	2) Score Printing</a:t>
            </a:r>
            <a:br>
              <a:rPr lang="fr-FR"/>
            </a:br>
            <a:r>
              <a:rPr lang="fr-FR"/>
              <a:t>	</a:t>
            </a:r>
            <a:endParaRPr lang="fr-FR" dirty="0"/>
          </a:p>
        </p:txBody>
      </p:sp>
      <p:pic>
        <p:nvPicPr>
          <p:cNvPr id="1026" name="Picture 2" descr="Module afficheur LCD 128 x 64">
            <a:extLst>
              <a:ext uri="{FF2B5EF4-FFF2-40B4-BE49-F238E27FC236}">
                <a16:creationId xmlns:a16="http://schemas.microsoft.com/office/drawing/2014/main" id="{50AC2E73-60AD-A5AC-4481-DF72DD015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1649" r="19268" b="21655"/>
          <a:stretch/>
        </p:blipFill>
        <p:spPr bwMode="auto">
          <a:xfrm>
            <a:off x="8065255" y="3820867"/>
            <a:ext cx="2982156" cy="22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ule Bluetooth HC06">
            <a:extLst>
              <a:ext uri="{FF2B5EF4-FFF2-40B4-BE49-F238E27FC236}">
                <a16:creationId xmlns:a16="http://schemas.microsoft.com/office/drawing/2014/main" id="{6E7A4F84-0AF6-D06F-47D6-B5188F505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17635" r="23878" b="18115"/>
          <a:stretch/>
        </p:blipFill>
        <p:spPr bwMode="auto">
          <a:xfrm>
            <a:off x="8411791" y="1593000"/>
            <a:ext cx="1944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8CBF144-1D42-B8F1-E35A-A214ABB6B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1516214"/>
            <a:ext cx="6309907" cy="38255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829EF2-A1C3-FEDB-EF38-9D224CDB6860}"/>
              </a:ext>
            </a:extLst>
          </p:cNvPr>
          <p:cNvSpPr txBox="1"/>
          <p:nvPr/>
        </p:nvSpPr>
        <p:spPr>
          <a:xfrm>
            <a:off x="2719346" y="286247"/>
            <a:ext cx="6774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dirty="0"/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90143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B42D5-7D19-3600-3E64-1B18CC5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51662"/>
          </a:xfrm>
        </p:spPr>
        <p:txBody>
          <a:bodyPr/>
          <a:lstStyle/>
          <a:p>
            <a:pPr algn="ctr"/>
            <a:r>
              <a:rPr lang="fr-FR" dirty="0"/>
              <a:t>COMPONENTS USED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C0CDE-F172-231A-757C-6F8619D2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414" y="3425571"/>
            <a:ext cx="2469534" cy="53184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ARDUINO UNO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74BB2B-0491-0A0B-E5AD-C604A15AD9C7}"/>
              </a:ext>
            </a:extLst>
          </p:cNvPr>
          <p:cNvSpPr txBox="1"/>
          <p:nvPr/>
        </p:nvSpPr>
        <p:spPr>
          <a:xfrm>
            <a:off x="7503030" y="3566663"/>
            <a:ext cx="284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LCD PRINTER 128*64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EAFA36-F311-E056-316E-B4A1B7C3FAA9}"/>
              </a:ext>
            </a:extLst>
          </p:cNvPr>
          <p:cNvSpPr txBox="1"/>
          <p:nvPr/>
        </p:nvSpPr>
        <p:spPr>
          <a:xfrm>
            <a:off x="1334279" y="6008649"/>
            <a:ext cx="26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HC-06 BLUETOOTH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7CBE6E-49E7-AC06-9543-A3D709CDFD5D}"/>
              </a:ext>
            </a:extLst>
          </p:cNvPr>
          <p:cNvSpPr txBox="1"/>
          <p:nvPr/>
        </p:nvSpPr>
        <p:spPr>
          <a:xfrm>
            <a:off x="7522228" y="5924811"/>
            <a:ext cx="2807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NEOPIXEL ADA 4356</a:t>
            </a:r>
          </a:p>
        </p:txBody>
      </p:sp>
      <p:pic>
        <p:nvPicPr>
          <p:cNvPr id="2050" name="Picture 2" descr="Arduino Uno Rev3">
            <a:extLst>
              <a:ext uri="{FF2B5EF4-FFF2-40B4-BE49-F238E27FC236}">
                <a16:creationId xmlns:a16="http://schemas.microsoft.com/office/drawing/2014/main" id="{26793DD8-B9F9-AB17-4F5C-C8A34BE66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8468" r="5385" b="8468"/>
          <a:stretch/>
        </p:blipFill>
        <p:spPr bwMode="auto">
          <a:xfrm>
            <a:off x="1413090" y="1841571"/>
            <a:ext cx="2268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odule Bluetooth HC06">
            <a:extLst>
              <a:ext uri="{FF2B5EF4-FFF2-40B4-BE49-F238E27FC236}">
                <a16:creationId xmlns:a16="http://schemas.microsoft.com/office/drawing/2014/main" id="{C90757E8-5393-A2D6-CAF5-FA1B87C36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17635" r="23878" b="18115"/>
          <a:stretch/>
        </p:blipFill>
        <p:spPr bwMode="auto">
          <a:xfrm>
            <a:off x="1673230" y="4498492"/>
            <a:ext cx="1592823" cy="15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odule afficheur LCD 128 x 64">
            <a:extLst>
              <a:ext uri="{FF2B5EF4-FFF2-40B4-BE49-F238E27FC236}">
                <a16:creationId xmlns:a16="http://schemas.microsoft.com/office/drawing/2014/main" id="{EA538927-A454-E14C-C9C7-24B843FFE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1649" r="19268" b="21655"/>
          <a:stretch/>
        </p:blipFill>
        <p:spPr bwMode="auto">
          <a:xfrm>
            <a:off x="7775888" y="1841571"/>
            <a:ext cx="2300122" cy="17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 LEDs NeoPixel RGB ADA1312 Adafruit - Leds adressables | GO TRONIC">
            <a:extLst>
              <a:ext uri="{FF2B5EF4-FFF2-40B4-BE49-F238E27FC236}">
                <a16:creationId xmlns:a16="http://schemas.microsoft.com/office/drawing/2014/main" id="{93290952-8FF8-B61B-62DE-D6780FB8C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21658" r="17400" b="23278"/>
          <a:stretch/>
        </p:blipFill>
        <p:spPr bwMode="auto">
          <a:xfrm>
            <a:off x="8129535" y="4455564"/>
            <a:ext cx="1592823" cy="12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2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EE7D2-3732-7CBF-8310-DB73F0F7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67357"/>
          </a:xfrm>
        </p:spPr>
        <p:txBody>
          <a:bodyPr/>
          <a:lstStyle/>
          <a:p>
            <a:pPr algn="ctr"/>
            <a:r>
              <a:rPr lang="fr-FR"/>
              <a:t>ARDUINO UNO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7C4AC3-320F-BBCB-DFE0-374ABE58F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372207"/>
            <a:ext cx="9905999" cy="4886325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SUPPLY : 5V &amp; 3,3V</a:t>
            </a:r>
          </a:p>
          <a:p>
            <a:pPr marL="0" indent="0">
              <a:buNone/>
            </a:pPr>
            <a:r>
              <a:rPr lang="fr-FR"/>
              <a:t>13 PIN + 6 Analogic PIN</a:t>
            </a:r>
          </a:p>
          <a:p>
            <a:pPr marL="0" indent="0">
              <a:buNone/>
            </a:pPr>
            <a:r>
              <a:rPr lang="fr-FR"/>
              <a:t>Memory : 32 KB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2" descr="Arduino Uno Rev3">
            <a:extLst>
              <a:ext uri="{FF2B5EF4-FFF2-40B4-BE49-F238E27FC236}">
                <a16:creationId xmlns:a16="http://schemas.microsoft.com/office/drawing/2014/main" id="{6CB35469-8016-CFF6-7DFC-E88A46898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8468" r="5385" b="8468"/>
          <a:stretch/>
        </p:blipFill>
        <p:spPr bwMode="auto">
          <a:xfrm>
            <a:off x="8261564" y="2841696"/>
            <a:ext cx="2865223" cy="20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3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A5D3D-DDD6-FB9E-11F3-4A099AA1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4024"/>
            <a:ext cx="9905998" cy="810232"/>
          </a:xfrm>
        </p:spPr>
        <p:txBody>
          <a:bodyPr/>
          <a:lstStyle/>
          <a:p>
            <a:pPr algn="ctr"/>
            <a:r>
              <a:rPr lang="fr-FR"/>
              <a:t>HC-06 BLUETOOTH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46F02-48BE-9D1D-0B1D-795BB3F0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82762"/>
            <a:ext cx="9905999" cy="4471214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Supply : 5V</a:t>
            </a:r>
            <a:br>
              <a:rPr lang="fr-FR"/>
            </a:br>
            <a:r>
              <a:rPr lang="fr-FR"/>
              <a:t>TXD + RXD</a:t>
            </a:r>
            <a:br>
              <a:rPr lang="fr-FR"/>
            </a:br>
            <a:r>
              <a:rPr lang="fr-FR"/>
              <a:t>GND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Purpose : connect bluetooth devices</a:t>
            </a:r>
            <a:br>
              <a:rPr lang="fr-FR"/>
            </a:br>
            <a:r>
              <a:rPr lang="fr-FR"/>
              <a:t>(here : phones for voice control)</a:t>
            </a:r>
            <a:endParaRPr lang="fr-FR" dirty="0"/>
          </a:p>
        </p:txBody>
      </p:sp>
      <p:pic>
        <p:nvPicPr>
          <p:cNvPr id="4" name="Picture 4" descr="Module Bluetooth HC06">
            <a:extLst>
              <a:ext uri="{FF2B5EF4-FFF2-40B4-BE49-F238E27FC236}">
                <a16:creationId xmlns:a16="http://schemas.microsoft.com/office/drawing/2014/main" id="{77854D5B-B3F6-FB19-5112-62612B0FF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17635" r="23878" b="18115"/>
          <a:stretch/>
        </p:blipFill>
        <p:spPr bwMode="auto">
          <a:xfrm>
            <a:off x="8183190" y="2248981"/>
            <a:ext cx="3427853" cy="32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8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837ED-A0C5-EEFD-E052-CD9BB64A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59776"/>
          </a:xfrm>
        </p:spPr>
        <p:txBody>
          <a:bodyPr/>
          <a:lstStyle/>
          <a:p>
            <a:pPr algn="ctr"/>
            <a:r>
              <a:rPr lang="fr-FR"/>
              <a:t>NEOPIXELS ADA 4356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C38BC2-B8F7-D7AA-E092-F64DE0C5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2697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Supply</a:t>
            </a:r>
            <a:r>
              <a:rPr lang="fr-FR" dirty="0"/>
              <a:t> : 5V</a:t>
            </a:r>
            <a:br>
              <a:rPr lang="fr-FR" dirty="0"/>
            </a:br>
            <a:r>
              <a:rPr lang="fr-FR" dirty="0"/>
              <a:t>Max </a:t>
            </a:r>
            <a:r>
              <a:rPr lang="fr-FR" dirty="0" err="1"/>
              <a:t>Current</a:t>
            </a:r>
            <a:r>
              <a:rPr lang="fr-FR" dirty="0"/>
              <a:t> : 60 mA</a:t>
            </a:r>
            <a:br>
              <a:rPr lang="fr-FR" dirty="0"/>
            </a:br>
            <a:r>
              <a:rPr lang="fr-FR" dirty="0"/>
              <a:t>Serial Connection (42 </a:t>
            </a:r>
            <a:r>
              <a:rPr lang="fr-FR" dirty="0" err="1"/>
              <a:t>Leds</a:t>
            </a:r>
            <a:r>
              <a:rPr lang="fr-FR" dirty="0"/>
              <a:t>)</a:t>
            </a:r>
          </a:p>
        </p:txBody>
      </p:sp>
      <p:pic>
        <p:nvPicPr>
          <p:cNvPr id="4" name="Picture 4" descr="4 LEDs NeoPixel RGB ADA1312 Adafruit - Leds adressables | GO TRONIC">
            <a:extLst>
              <a:ext uri="{FF2B5EF4-FFF2-40B4-BE49-F238E27FC236}">
                <a16:creationId xmlns:a16="http://schemas.microsoft.com/office/drawing/2014/main" id="{C51E4768-2807-091B-715D-92CA2ED0F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21658" r="17400" b="23278"/>
          <a:stretch/>
        </p:blipFill>
        <p:spPr bwMode="auto">
          <a:xfrm>
            <a:off x="8068810" y="2249487"/>
            <a:ext cx="3242121" cy="26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3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ADEE0-4DC4-468B-45E2-217ECF2A6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62413"/>
          </a:xfrm>
        </p:spPr>
        <p:txBody>
          <a:bodyPr/>
          <a:lstStyle/>
          <a:p>
            <a:pPr algn="ctr"/>
            <a:r>
              <a:rPr lang="fr-FR" dirty="0"/>
              <a:t>LCD PRINTER 128*64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1B627E-BA9C-7EAD-9C28-30F21B3B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5814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DATA IN SERIAL CONNECTION</a:t>
            </a:r>
            <a:br>
              <a:rPr lang="fr-FR" dirty="0"/>
            </a:br>
            <a:r>
              <a:rPr lang="fr-FR" dirty="0" err="1"/>
              <a:t>Supply</a:t>
            </a:r>
            <a:r>
              <a:rPr lang="fr-FR" dirty="0"/>
              <a:t> : 5V</a:t>
            </a:r>
            <a:br>
              <a:rPr lang="fr-FR" dirty="0"/>
            </a:br>
            <a:r>
              <a:rPr lang="fr-FR" dirty="0" err="1"/>
              <a:t>Current</a:t>
            </a:r>
            <a:r>
              <a:rPr lang="fr-FR" dirty="0"/>
              <a:t> : 65 mA</a:t>
            </a:r>
            <a:br>
              <a:rPr lang="fr-FR" dirty="0"/>
            </a:br>
            <a:r>
              <a:rPr lang="fr-FR" dirty="0" err="1"/>
              <a:t>Resolution</a:t>
            </a:r>
            <a:r>
              <a:rPr lang="fr-FR" dirty="0"/>
              <a:t> : 128*64</a:t>
            </a:r>
          </a:p>
        </p:txBody>
      </p:sp>
      <p:pic>
        <p:nvPicPr>
          <p:cNvPr id="4" name="Picture 2" descr="Module afficheur LCD 128 x 64">
            <a:extLst>
              <a:ext uri="{FF2B5EF4-FFF2-40B4-BE49-F238E27FC236}">
                <a16:creationId xmlns:a16="http://schemas.microsoft.com/office/drawing/2014/main" id="{DDDA8164-0193-AB99-17CA-053ED56BB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1649" r="19268" b="21655"/>
          <a:stretch/>
        </p:blipFill>
        <p:spPr bwMode="auto">
          <a:xfrm>
            <a:off x="7825262" y="2271178"/>
            <a:ext cx="3757138" cy="28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57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163</TotalTime>
  <Words>285</Words>
  <Application>Microsoft Office PowerPoint</Application>
  <PresentationFormat>Grand écran</PresentationFormat>
  <Paragraphs>37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Tw Cen MT</vt:lpstr>
      <vt:lpstr>Circuit</vt:lpstr>
      <vt:lpstr>Voice controlled CONNECT 4</vt:lpstr>
      <vt:lpstr>SUMMARY</vt:lpstr>
      <vt:lpstr>INTRODUCTION</vt:lpstr>
      <vt:lpstr>Présentation PowerPoint</vt:lpstr>
      <vt:lpstr>COMPONENTS USED</vt:lpstr>
      <vt:lpstr>ARDUINO UNO</vt:lpstr>
      <vt:lpstr>HC-06 BLUETOOTH</vt:lpstr>
      <vt:lpstr>NEOPIXELS ADA 4356</vt:lpstr>
      <vt:lpstr>LCD PRINTER 128*64</vt:lpstr>
      <vt:lpstr>About the code : (initialisation)</vt:lpstr>
      <vt:lpstr>About the code : (Voice control/Bluetooth)</vt:lpstr>
      <vt:lpstr>About the code : (initialize/verif)</vt:lpstr>
      <vt:lpstr>About the code : (differences between twoplayergames / old /new)</vt:lpstr>
      <vt:lpstr>About the code : (endgame  didn’t work)</vt:lpstr>
      <vt:lpstr>About the code : (the screen didn’t work in the main code)</vt:lpstr>
      <vt:lpstr>About the code : (the screen didn’t work in the main code)</vt:lpstr>
      <vt:lpstr>What we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controlled CONNECT 4</dc:title>
  <dc:creator>Florian ANDRO</dc:creator>
  <cp:lastModifiedBy>jason sor</cp:lastModifiedBy>
  <cp:revision>23</cp:revision>
  <dcterms:created xsi:type="dcterms:W3CDTF">2023-04-20T07:40:24Z</dcterms:created>
  <dcterms:modified xsi:type="dcterms:W3CDTF">2023-06-01T07:50:21Z</dcterms:modified>
</cp:coreProperties>
</file>