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1" r:id="rId2"/>
  </p:sldIdLst>
  <p:sldSz cx="9906000" cy="6858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" id="{D994E43B-839F-4D74-B16F-8F24C3C43522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  <a:srgbClr val="FF6600"/>
    <a:srgbClr val="9B95A3"/>
    <a:srgbClr val="067AB4"/>
    <a:srgbClr val="D60000"/>
    <a:srgbClr val="0081E2"/>
    <a:srgbClr val="00C459"/>
    <a:srgbClr val="F2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57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8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602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7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0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9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7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4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5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2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7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1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9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19BD7-549C-406A-B8A2-E50A9EC12AB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31F0-1946-4711-932F-7DE162C46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8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142">
            <a:extLst>
              <a:ext uri="{FF2B5EF4-FFF2-40B4-BE49-F238E27FC236}">
                <a16:creationId xmlns:a16="http://schemas.microsoft.com/office/drawing/2014/main" id="{EAB01B3D-3CCA-D7D8-E0B8-36DA7FAB7DAE}"/>
              </a:ext>
            </a:extLst>
          </p:cNvPr>
          <p:cNvGrpSpPr/>
          <p:nvPr/>
        </p:nvGrpSpPr>
        <p:grpSpPr>
          <a:xfrm>
            <a:off x="5561103" y="1215753"/>
            <a:ext cx="2006783" cy="1346399"/>
            <a:chOff x="6162480" y="2234236"/>
            <a:chExt cx="2006783" cy="134639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142A398-F456-1447-C89A-8305C6248EFD}"/>
                </a:ext>
              </a:extLst>
            </p:cNvPr>
            <p:cNvGrpSpPr/>
            <p:nvPr/>
          </p:nvGrpSpPr>
          <p:grpSpPr>
            <a:xfrm>
              <a:off x="6162480" y="3335835"/>
              <a:ext cx="1390959" cy="244800"/>
              <a:chOff x="7316590" y="4129951"/>
              <a:chExt cx="1390959" cy="244800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4C165AE1-8041-4B89-D6EE-C6FB5F49D586}"/>
                  </a:ext>
                </a:extLst>
              </p:cNvPr>
              <p:cNvGrpSpPr/>
              <p:nvPr/>
            </p:nvGrpSpPr>
            <p:grpSpPr>
              <a:xfrm>
                <a:off x="7316590" y="4130421"/>
                <a:ext cx="824939" cy="243860"/>
                <a:chOff x="5979748" y="3056158"/>
                <a:chExt cx="824939" cy="243860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6D5E2E88-8746-31EA-5FBD-77886D13A6B2}"/>
                    </a:ext>
                  </a:extLst>
                </p:cNvPr>
                <p:cNvGrpSpPr/>
                <p:nvPr/>
              </p:nvGrpSpPr>
              <p:grpSpPr>
                <a:xfrm flipH="1">
                  <a:off x="5979748" y="3071528"/>
                  <a:ext cx="601897" cy="213120"/>
                  <a:chOff x="5979748" y="3056158"/>
                  <a:chExt cx="601897" cy="213120"/>
                </a:xfrm>
              </p:grpSpPr>
              <p:cxnSp>
                <p:nvCxnSpPr>
                  <p:cNvPr id="7" name="Straight Connector 6">
                    <a:extLst>
                      <a:ext uri="{FF2B5EF4-FFF2-40B4-BE49-F238E27FC236}">
                        <a16:creationId xmlns:a16="http://schemas.microsoft.com/office/drawing/2014/main" id="{E1302869-8A8F-85F5-0D7B-EFD7DDC9E545}"/>
                      </a:ext>
                    </a:extLst>
                  </p:cNvPr>
                  <p:cNvCxnSpPr/>
                  <p:nvPr/>
                </p:nvCxnSpPr>
                <p:spPr>
                  <a:xfrm>
                    <a:off x="5979748" y="3162718"/>
                    <a:ext cx="388777" cy="0"/>
                  </a:xfrm>
                  <a:prstGeom prst="line">
                    <a:avLst/>
                  </a:prstGeom>
                  <a:ln w="3810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" name="Group 7">
                    <a:extLst>
                      <a:ext uri="{FF2B5EF4-FFF2-40B4-BE49-F238E27FC236}">
                        <a16:creationId xmlns:a16="http://schemas.microsoft.com/office/drawing/2014/main" id="{9D769C6F-6E61-8CBE-92EE-F0DBE1FE15F8}"/>
                      </a:ext>
                    </a:extLst>
                  </p:cNvPr>
                  <p:cNvGrpSpPr/>
                  <p:nvPr/>
                </p:nvGrpSpPr>
                <p:grpSpPr>
                  <a:xfrm>
                    <a:off x="6368525" y="3056158"/>
                    <a:ext cx="213120" cy="213120"/>
                    <a:chOff x="6631131" y="3268988"/>
                    <a:chExt cx="213120" cy="213120"/>
                  </a:xfrm>
                </p:grpSpPr>
                <p:sp>
                  <p:nvSpPr>
                    <p:cNvPr id="9" name="Oval 8">
                      <a:extLst>
                        <a:ext uri="{FF2B5EF4-FFF2-40B4-BE49-F238E27FC236}">
                          <a16:creationId xmlns:a16="http://schemas.microsoft.com/office/drawing/2014/main" id="{54AC254B-2E85-FD3A-5B2A-493E448E2823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6631131" y="3268988"/>
                      <a:ext cx="213120" cy="21312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28575">
                      <a:solidFill>
                        <a:schemeClr val="bg2">
                          <a:lumMod val="2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" name="Oval 9">
                      <a:extLst>
                        <a:ext uri="{FF2B5EF4-FFF2-40B4-BE49-F238E27FC236}">
                          <a16:creationId xmlns:a16="http://schemas.microsoft.com/office/drawing/2014/main" id="{1921D71F-421A-10FD-72E9-CD98D702BF46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6701691" y="3339548"/>
                      <a:ext cx="72000" cy="72000"/>
                    </a:xfrm>
                    <a:prstGeom prst="ellipse">
                      <a:avLst/>
                    </a:prstGeom>
                    <a:solidFill>
                      <a:schemeClr val="bg2">
                        <a:lumMod val="2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6" name="Flowchart: Data 5">
                  <a:extLst>
                    <a:ext uri="{FF2B5EF4-FFF2-40B4-BE49-F238E27FC236}">
                      <a16:creationId xmlns:a16="http://schemas.microsoft.com/office/drawing/2014/main" id="{675A6DF8-2271-8E64-26A9-061A9A8F7D68}"/>
                    </a:ext>
                  </a:extLst>
                </p:cNvPr>
                <p:cNvSpPr/>
                <p:nvPr/>
              </p:nvSpPr>
              <p:spPr>
                <a:xfrm>
                  <a:off x="6538979" y="3056158"/>
                  <a:ext cx="265708" cy="243860"/>
                </a:xfrm>
                <a:prstGeom prst="flowChartInputOutpu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5</a:t>
                  </a:r>
                  <a:endParaRPr lang="en-US" i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" name="Parallelogram 3">
                <a:extLst>
                  <a:ext uri="{FF2B5EF4-FFF2-40B4-BE49-F238E27FC236}">
                    <a16:creationId xmlns:a16="http://schemas.microsoft.com/office/drawing/2014/main" id="{C57AE3A7-FE94-8FFE-E9C1-DB856C191BC4}"/>
                  </a:ext>
                </a:extLst>
              </p:cNvPr>
              <p:cNvSpPr/>
              <p:nvPr/>
            </p:nvSpPr>
            <p:spPr>
              <a:xfrm>
                <a:off x="8141529" y="4129951"/>
                <a:ext cx="566020" cy="244800"/>
              </a:xfrm>
              <a:prstGeom prst="parallelogram">
                <a:avLst>
                  <a:gd name="adj" fmla="val 22176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nl-NL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GND</a:t>
                </a:r>
                <a:endParaRPr 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23296B6-6191-3914-5D28-2A1B2356C478}"/>
                </a:ext>
              </a:extLst>
            </p:cNvPr>
            <p:cNvGrpSpPr/>
            <p:nvPr/>
          </p:nvGrpSpPr>
          <p:grpSpPr>
            <a:xfrm>
              <a:off x="6172069" y="3073300"/>
              <a:ext cx="1390959" cy="244800"/>
              <a:chOff x="7316590" y="4399641"/>
              <a:chExt cx="1390959" cy="244800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630DB616-1F63-CB5B-AF92-273672C40EBB}"/>
                  </a:ext>
                </a:extLst>
              </p:cNvPr>
              <p:cNvGrpSpPr/>
              <p:nvPr/>
            </p:nvGrpSpPr>
            <p:grpSpPr>
              <a:xfrm>
                <a:off x="7316590" y="4400111"/>
                <a:ext cx="824939" cy="243860"/>
                <a:chOff x="5998137" y="3320648"/>
                <a:chExt cx="824939" cy="243860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30B4B9A6-9C7B-49E3-513B-064E87EF0F81}"/>
                    </a:ext>
                  </a:extLst>
                </p:cNvPr>
                <p:cNvGrpSpPr/>
                <p:nvPr/>
              </p:nvGrpSpPr>
              <p:grpSpPr>
                <a:xfrm flipH="1">
                  <a:off x="5998137" y="3336018"/>
                  <a:ext cx="601897" cy="213120"/>
                  <a:chOff x="5979748" y="3056158"/>
                  <a:chExt cx="601897" cy="213120"/>
                </a:xfrm>
              </p:grpSpPr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56BBC266-C8F7-1D80-46A6-F6B5568C62D0}"/>
                      </a:ext>
                    </a:extLst>
                  </p:cNvPr>
                  <p:cNvCxnSpPr/>
                  <p:nvPr/>
                </p:nvCxnSpPr>
                <p:spPr>
                  <a:xfrm>
                    <a:off x="5979748" y="3162718"/>
                    <a:ext cx="388777" cy="0"/>
                  </a:xfrm>
                  <a:prstGeom prst="line">
                    <a:avLst/>
                  </a:prstGeom>
                  <a:ln w="3810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2A2F1FF7-99B9-D933-584C-E551C05DEFD8}"/>
                      </a:ext>
                    </a:extLst>
                  </p:cNvPr>
                  <p:cNvGrpSpPr/>
                  <p:nvPr/>
                </p:nvGrpSpPr>
                <p:grpSpPr>
                  <a:xfrm>
                    <a:off x="6368525" y="3056158"/>
                    <a:ext cx="213120" cy="213120"/>
                    <a:chOff x="6631131" y="3268988"/>
                    <a:chExt cx="213120" cy="213120"/>
                  </a:xfrm>
                </p:grpSpPr>
                <p:sp>
                  <p:nvSpPr>
                    <p:cNvPr id="18" name="Oval 17">
                      <a:extLst>
                        <a:ext uri="{FF2B5EF4-FFF2-40B4-BE49-F238E27FC236}">
                          <a16:creationId xmlns:a16="http://schemas.microsoft.com/office/drawing/2014/main" id="{773477E3-B2E0-B60C-693C-A95DE1ED04C6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6631131" y="3268988"/>
                      <a:ext cx="213120" cy="21312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28575">
                      <a:solidFill>
                        <a:schemeClr val="bg2">
                          <a:lumMod val="2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9" name="Oval 18">
                      <a:extLst>
                        <a:ext uri="{FF2B5EF4-FFF2-40B4-BE49-F238E27FC236}">
                          <a16:creationId xmlns:a16="http://schemas.microsoft.com/office/drawing/2014/main" id="{95625435-E65A-7665-7F6A-AFB9DEE5FEF6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6701691" y="3339548"/>
                      <a:ext cx="72000" cy="72000"/>
                    </a:xfrm>
                    <a:prstGeom prst="ellipse">
                      <a:avLst/>
                    </a:prstGeom>
                    <a:solidFill>
                      <a:schemeClr val="bg2">
                        <a:lumMod val="2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5" name="Flowchart: Data 14">
                  <a:extLst>
                    <a:ext uri="{FF2B5EF4-FFF2-40B4-BE49-F238E27FC236}">
                      <a16:creationId xmlns:a16="http://schemas.microsoft.com/office/drawing/2014/main" id="{39C68CB4-7A54-27DB-ADF3-0848F9224866}"/>
                    </a:ext>
                  </a:extLst>
                </p:cNvPr>
                <p:cNvSpPr/>
                <p:nvPr/>
              </p:nvSpPr>
              <p:spPr>
                <a:xfrm>
                  <a:off x="6557368" y="3320648"/>
                  <a:ext cx="265708" cy="243860"/>
                </a:xfrm>
                <a:prstGeom prst="flowChartInputOutpu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en-US" i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3" name="Parallelogram 12">
                <a:extLst>
                  <a:ext uri="{FF2B5EF4-FFF2-40B4-BE49-F238E27FC236}">
                    <a16:creationId xmlns:a16="http://schemas.microsoft.com/office/drawing/2014/main" id="{E4FD2476-7927-DDBE-B12A-F20CB8C759BC}"/>
                  </a:ext>
                </a:extLst>
              </p:cNvPr>
              <p:cNvSpPr/>
              <p:nvPr/>
            </p:nvSpPr>
            <p:spPr>
              <a:xfrm>
                <a:off x="8141529" y="4399641"/>
                <a:ext cx="566020" cy="244800"/>
              </a:xfrm>
              <a:prstGeom prst="parallelogram">
                <a:avLst>
                  <a:gd name="adj" fmla="val 22176"/>
                </a:avLst>
              </a:prstGeom>
              <a:solidFill>
                <a:srgbClr val="D6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nl-NL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+5V</a:t>
                </a:r>
                <a:endParaRPr lang="en-US" sz="1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538AE22-8651-57C6-C322-07DAB5819D17}"/>
                </a:ext>
              </a:extLst>
            </p:cNvPr>
            <p:cNvGrpSpPr/>
            <p:nvPr/>
          </p:nvGrpSpPr>
          <p:grpSpPr>
            <a:xfrm>
              <a:off x="6169510" y="2800292"/>
              <a:ext cx="824939" cy="243860"/>
              <a:chOff x="5998137" y="3876412"/>
              <a:chExt cx="824939" cy="24386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09DFE2ED-8979-9180-6440-249CD03D446C}"/>
                  </a:ext>
                </a:extLst>
              </p:cNvPr>
              <p:cNvGrpSpPr/>
              <p:nvPr/>
            </p:nvGrpSpPr>
            <p:grpSpPr>
              <a:xfrm flipH="1">
                <a:off x="5998137" y="3891782"/>
                <a:ext cx="601897" cy="213120"/>
                <a:chOff x="5979748" y="3056158"/>
                <a:chExt cx="601897" cy="213120"/>
              </a:xfrm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F4057C48-05FB-8100-3027-317AB7E90649}"/>
                    </a:ext>
                  </a:extLst>
                </p:cNvPr>
                <p:cNvCxnSpPr/>
                <p:nvPr/>
              </p:nvCxnSpPr>
              <p:spPr>
                <a:xfrm>
                  <a:off x="5979748" y="3162718"/>
                  <a:ext cx="388777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9136E59C-CBB2-D0CA-98F6-31FBF2199313}"/>
                    </a:ext>
                  </a:extLst>
                </p:cNvPr>
                <p:cNvGrpSpPr/>
                <p:nvPr/>
              </p:nvGrpSpPr>
              <p:grpSpPr>
                <a:xfrm>
                  <a:off x="6368525" y="3056158"/>
                  <a:ext cx="213120" cy="213120"/>
                  <a:chOff x="6631131" y="3268988"/>
                  <a:chExt cx="213120" cy="213120"/>
                </a:xfrm>
              </p:grpSpPr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78C0A0C9-E17E-C89E-0154-4CBDA9ED22C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631131" y="3268988"/>
                    <a:ext cx="213120" cy="213120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8575">
                    <a:solidFill>
                      <a:schemeClr val="bg2">
                        <a:lumMod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7D2D00FD-7721-9A7E-91E9-CE8E51C116E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701691" y="3339548"/>
                    <a:ext cx="72000" cy="72000"/>
                  </a:xfrm>
                  <a:prstGeom prst="ellipse">
                    <a:avLst/>
                  </a:prstGeom>
                  <a:solidFill>
                    <a:schemeClr val="bg2">
                      <a:lumMod val="25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22" name="Flowchart: Data 21">
                <a:extLst>
                  <a:ext uri="{FF2B5EF4-FFF2-40B4-BE49-F238E27FC236}">
                    <a16:creationId xmlns:a16="http://schemas.microsoft.com/office/drawing/2014/main" id="{FD1C7002-7BE4-0D8E-E7EE-23DC1EB080A9}"/>
                  </a:ext>
                </a:extLst>
              </p:cNvPr>
              <p:cNvSpPr/>
              <p:nvPr/>
            </p:nvSpPr>
            <p:spPr>
              <a:xfrm>
                <a:off x="6557368" y="3876412"/>
                <a:ext cx="265708" cy="243860"/>
              </a:xfrm>
              <a:prstGeom prst="flowChartInputOutpu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id="{1B5E91C2-7230-CC3D-57B2-E980F5075CFB}"/>
                </a:ext>
              </a:extLst>
            </p:cNvPr>
            <p:cNvSpPr/>
            <p:nvPr/>
          </p:nvSpPr>
          <p:spPr>
            <a:xfrm>
              <a:off x="6991925" y="2799822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SW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D839498-89E5-0585-95D6-1D25C97C100F}"/>
                </a:ext>
              </a:extLst>
            </p:cNvPr>
            <p:cNvGrpSpPr/>
            <p:nvPr/>
          </p:nvGrpSpPr>
          <p:grpSpPr>
            <a:xfrm>
              <a:off x="6166986" y="2521917"/>
              <a:ext cx="824939" cy="243860"/>
              <a:chOff x="5979748" y="3056158"/>
              <a:chExt cx="824939" cy="24386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8C93DC0-53BC-BD5C-9135-379860F80608}"/>
                  </a:ext>
                </a:extLst>
              </p:cNvPr>
              <p:cNvGrpSpPr/>
              <p:nvPr/>
            </p:nvGrpSpPr>
            <p:grpSpPr>
              <a:xfrm flipH="1">
                <a:off x="5979748" y="3071528"/>
                <a:ext cx="601897" cy="213120"/>
                <a:chOff x="5979748" y="3056158"/>
                <a:chExt cx="601897" cy="213120"/>
              </a:xfrm>
            </p:grpSpPr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7191FF90-9C05-C00C-8C8C-FA592FD1F34F}"/>
                    </a:ext>
                  </a:extLst>
                </p:cNvPr>
                <p:cNvCxnSpPr/>
                <p:nvPr/>
              </p:nvCxnSpPr>
              <p:spPr>
                <a:xfrm>
                  <a:off x="5979748" y="3162718"/>
                  <a:ext cx="388777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A0C1D0A7-0DC3-7E4E-955C-A3D4F08CDA67}"/>
                    </a:ext>
                  </a:extLst>
                </p:cNvPr>
                <p:cNvGrpSpPr/>
                <p:nvPr/>
              </p:nvGrpSpPr>
              <p:grpSpPr>
                <a:xfrm>
                  <a:off x="6368525" y="3056158"/>
                  <a:ext cx="213120" cy="213120"/>
                  <a:chOff x="6631131" y="3268988"/>
                  <a:chExt cx="213120" cy="213120"/>
                </a:xfrm>
              </p:grpSpPr>
              <p:sp>
                <p:nvSpPr>
                  <p:cNvPr id="33" name="Oval 32">
                    <a:extLst>
                      <a:ext uri="{FF2B5EF4-FFF2-40B4-BE49-F238E27FC236}">
                        <a16:creationId xmlns:a16="http://schemas.microsoft.com/office/drawing/2014/main" id="{173996F4-DC36-688C-9FF2-32E059D2C5B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631131" y="3268988"/>
                    <a:ext cx="213120" cy="213120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8575">
                    <a:solidFill>
                      <a:schemeClr val="bg2">
                        <a:lumMod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EC588F81-0409-6383-D269-7947BFCE003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701691" y="3339548"/>
                    <a:ext cx="72000" cy="72000"/>
                  </a:xfrm>
                  <a:prstGeom prst="ellipse">
                    <a:avLst/>
                  </a:prstGeom>
                  <a:solidFill>
                    <a:schemeClr val="bg2">
                      <a:lumMod val="25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30" name="Flowchart: Data 29">
                <a:extLst>
                  <a:ext uri="{FF2B5EF4-FFF2-40B4-BE49-F238E27FC236}">
                    <a16:creationId xmlns:a16="http://schemas.microsoft.com/office/drawing/2014/main" id="{C780769A-F2EE-C4EC-B987-0FBE1FBD7739}"/>
                  </a:ext>
                </a:extLst>
              </p:cNvPr>
              <p:cNvSpPr/>
              <p:nvPr/>
            </p:nvSpPr>
            <p:spPr>
              <a:xfrm>
                <a:off x="6538979" y="3056158"/>
                <a:ext cx="265708" cy="243860"/>
              </a:xfrm>
              <a:prstGeom prst="flowChartInputOutpu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77F95099-972C-3DBE-B41F-A6A7864F6C3E}"/>
                </a:ext>
              </a:extLst>
            </p:cNvPr>
            <p:cNvSpPr/>
            <p:nvPr/>
          </p:nvSpPr>
          <p:spPr>
            <a:xfrm>
              <a:off x="6991925" y="2521447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DT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272736B-795D-CF31-4BE7-1148D4A97BFF}"/>
                </a:ext>
              </a:extLst>
            </p:cNvPr>
            <p:cNvGrpSpPr/>
            <p:nvPr/>
          </p:nvGrpSpPr>
          <p:grpSpPr>
            <a:xfrm>
              <a:off x="6166986" y="2243542"/>
              <a:ext cx="824939" cy="243860"/>
              <a:chOff x="5998137" y="3876412"/>
              <a:chExt cx="824939" cy="243860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441DCBCF-404E-71E1-0B09-55353A9045FF}"/>
                  </a:ext>
                </a:extLst>
              </p:cNvPr>
              <p:cNvGrpSpPr/>
              <p:nvPr/>
            </p:nvGrpSpPr>
            <p:grpSpPr>
              <a:xfrm flipH="1">
                <a:off x="5998137" y="3891782"/>
                <a:ext cx="601897" cy="213120"/>
                <a:chOff x="5979748" y="3056158"/>
                <a:chExt cx="601897" cy="213120"/>
              </a:xfrm>
            </p:grpSpPr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3F7C7C6C-18A1-EE6A-F813-5EA8671A9A3D}"/>
                    </a:ext>
                  </a:extLst>
                </p:cNvPr>
                <p:cNvCxnSpPr/>
                <p:nvPr/>
              </p:nvCxnSpPr>
              <p:spPr>
                <a:xfrm>
                  <a:off x="5979748" y="3162718"/>
                  <a:ext cx="388777" cy="0"/>
                </a:xfrm>
                <a:prstGeom prst="line">
                  <a:avLst/>
                </a:prstGeom>
                <a:ln w="381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E6CB6F52-410A-952F-98C4-01AE74B0BF44}"/>
                    </a:ext>
                  </a:extLst>
                </p:cNvPr>
                <p:cNvGrpSpPr/>
                <p:nvPr/>
              </p:nvGrpSpPr>
              <p:grpSpPr>
                <a:xfrm>
                  <a:off x="6368525" y="3056158"/>
                  <a:ext cx="213120" cy="213120"/>
                  <a:chOff x="6631131" y="3268988"/>
                  <a:chExt cx="213120" cy="213120"/>
                </a:xfrm>
              </p:grpSpPr>
              <p:sp>
                <p:nvSpPr>
                  <p:cNvPr id="41" name="Oval 40">
                    <a:extLst>
                      <a:ext uri="{FF2B5EF4-FFF2-40B4-BE49-F238E27FC236}">
                        <a16:creationId xmlns:a16="http://schemas.microsoft.com/office/drawing/2014/main" id="{89786DA9-F8C4-1E2D-B599-2D7F07AF7F0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631131" y="3268988"/>
                    <a:ext cx="213120" cy="213120"/>
                  </a:xfrm>
                  <a:prstGeom prst="ellips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 w="28575">
                    <a:solidFill>
                      <a:schemeClr val="bg2">
                        <a:lumMod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>
                    <a:extLst>
                      <a:ext uri="{FF2B5EF4-FFF2-40B4-BE49-F238E27FC236}">
                        <a16:creationId xmlns:a16="http://schemas.microsoft.com/office/drawing/2014/main" id="{BDB01313-8061-7312-462D-6001359D009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6701691" y="3339548"/>
                    <a:ext cx="72000" cy="72000"/>
                  </a:xfrm>
                  <a:prstGeom prst="ellipse">
                    <a:avLst/>
                  </a:prstGeom>
                  <a:solidFill>
                    <a:schemeClr val="bg2">
                      <a:lumMod val="25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38" name="Flowchart: Data 37">
                <a:extLst>
                  <a:ext uri="{FF2B5EF4-FFF2-40B4-BE49-F238E27FC236}">
                    <a16:creationId xmlns:a16="http://schemas.microsoft.com/office/drawing/2014/main" id="{55D50C80-75F1-8192-C82A-061A895F731D}"/>
                  </a:ext>
                </a:extLst>
              </p:cNvPr>
              <p:cNvSpPr/>
              <p:nvPr/>
            </p:nvSpPr>
            <p:spPr>
              <a:xfrm>
                <a:off x="6557368" y="3876412"/>
                <a:ext cx="265708" cy="243860"/>
              </a:xfrm>
              <a:prstGeom prst="flowChartInputOutpu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C16CC451-D564-52A4-2AB5-657A02343F26}"/>
                </a:ext>
              </a:extLst>
            </p:cNvPr>
            <p:cNvSpPr/>
            <p:nvPr/>
          </p:nvSpPr>
          <p:spPr>
            <a:xfrm>
              <a:off x="6989401" y="2243072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CLK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1EAD32A-4727-A4EE-2670-0FCEB6F4ABF8}"/>
                </a:ext>
              </a:extLst>
            </p:cNvPr>
            <p:cNvSpPr/>
            <p:nvPr/>
          </p:nvSpPr>
          <p:spPr>
            <a:xfrm>
              <a:off x="7668633" y="2234236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14A7D48C-73DE-09FF-D7D3-47405DA75C34}"/>
                </a:ext>
              </a:extLst>
            </p:cNvPr>
            <p:cNvSpPr/>
            <p:nvPr/>
          </p:nvSpPr>
          <p:spPr>
            <a:xfrm>
              <a:off x="7668633" y="2522739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799F91EE-BCF7-3980-DEBC-1C5C90D81934}"/>
                </a:ext>
              </a:extLst>
            </p:cNvPr>
            <p:cNvSpPr/>
            <p:nvPr/>
          </p:nvSpPr>
          <p:spPr>
            <a:xfrm>
              <a:off x="7668633" y="2811242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2A886BA-5FE7-6151-98C0-EF1B84B2489A}"/>
              </a:ext>
            </a:extLst>
          </p:cNvPr>
          <p:cNvCxnSpPr>
            <a:cxnSpLocks/>
          </p:cNvCxnSpPr>
          <p:nvPr/>
        </p:nvCxnSpPr>
        <p:spPr>
          <a:xfrm flipV="1">
            <a:off x="4674855" y="4306501"/>
            <a:ext cx="2580" cy="1554595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9D87016-EBDD-4C2F-E4C4-6B8AB6D7ACE4}"/>
              </a:ext>
            </a:extLst>
          </p:cNvPr>
          <p:cNvCxnSpPr>
            <a:cxnSpLocks/>
          </p:cNvCxnSpPr>
          <p:nvPr/>
        </p:nvCxnSpPr>
        <p:spPr>
          <a:xfrm flipV="1">
            <a:off x="5535820" y="4278101"/>
            <a:ext cx="0" cy="42964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B8B4953-48AF-39A6-3F23-53AC0173B88E}"/>
              </a:ext>
            </a:extLst>
          </p:cNvPr>
          <p:cNvCxnSpPr>
            <a:cxnSpLocks/>
          </p:cNvCxnSpPr>
          <p:nvPr/>
        </p:nvCxnSpPr>
        <p:spPr>
          <a:xfrm flipH="1" flipV="1">
            <a:off x="4293837" y="6121564"/>
            <a:ext cx="1929929" cy="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B3D5773-F4EC-9F6C-3ADE-3078FA52475D}"/>
              </a:ext>
            </a:extLst>
          </p:cNvPr>
          <p:cNvCxnSpPr>
            <a:cxnSpLocks/>
          </p:cNvCxnSpPr>
          <p:nvPr/>
        </p:nvCxnSpPr>
        <p:spPr>
          <a:xfrm flipH="1" flipV="1">
            <a:off x="3885619" y="6395225"/>
            <a:ext cx="226135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Data 50">
            <a:extLst>
              <a:ext uri="{FF2B5EF4-FFF2-40B4-BE49-F238E27FC236}">
                <a16:creationId xmlns:a16="http://schemas.microsoft.com/office/drawing/2014/main" id="{63D4AE08-8183-DDA4-5138-1876850CAF38}"/>
              </a:ext>
            </a:extLst>
          </p:cNvPr>
          <p:cNvSpPr/>
          <p:nvPr/>
        </p:nvSpPr>
        <p:spPr>
          <a:xfrm>
            <a:off x="6084180" y="6280061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Parallelogram 51">
            <a:extLst>
              <a:ext uri="{FF2B5EF4-FFF2-40B4-BE49-F238E27FC236}">
                <a16:creationId xmlns:a16="http://schemas.microsoft.com/office/drawing/2014/main" id="{F32E6E68-6EAF-FD4D-9DF8-3296449B28DA}"/>
              </a:ext>
            </a:extLst>
          </p:cNvPr>
          <p:cNvSpPr/>
          <p:nvPr/>
        </p:nvSpPr>
        <p:spPr>
          <a:xfrm>
            <a:off x="6347364" y="6279591"/>
            <a:ext cx="566020" cy="244800"/>
          </a:xfrm>
          <a:prstGeom prst="parallelogram">
            <a:avLst>
              <a:gd name="adj" fmla="val 2217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GND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lowchart: Data 52">
            <a:extLst>
              <a:ext uri="{FF2B5EF4-FFF2-40B4-BE49-F238E27FC236}">
                <a16:creationId xmlns:a16="http://schemas.microsoft.com/office/drawing/2014/main" id="{9A9A6EDC-EF4A-F3E4-72D6-9F2236D0EC22}"/>
              </a:ext>
            </a:extLst>
          </p:cNvPr>
          <p:cNvSpPr/>
          <p:nvPr/>
        </p:nvSpPr>
        <p:spPr>
          <a:xfrm>
            <a:off x="6084180" y="5992885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id="{F27C744B-BCB2-AD40-D86A-E7E631C9AB99}"/>
              </a:ext>
            </a:extLst>
          </p:cNvPr>
          <p:cNvSpPr/>
          <p:nvPr/>
        </p:nvSpPr>
        <p:spPr>
          <a:xfrm>
            <a:off x="6347364" y="5992415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+5V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F7EBF1A-C46E-4F17-FAC1-651A19D2FB22}"/>
              </a:ext>
            </a:extLst>
          </p:cNvPr>
          <p:cNvCxnSpPr>
            <a:cxnSpLocks/>
          </p:cNvCxnSpPr>
          <p:nvPr/>
        </p:nvCxnSpPr>
        <p:spPr>
          <a:xfrm flipV="1">
            <a:off x="3885619" y="4458139"/>
            <a:ext cx="0" cy="194740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F9AAED2-43B0-C28A-71DC-232644165276}"/>
              </a:ext>
            </a:extLst>
          </p:cNvPr>
          <p:cNvGrpSpPr/>
          <p:nvPr/>
        </p:nvGrpSpPr>
        <p:grpSpPr>
          <a:xfrm rot="5400000" flipH="1" flipV="1">
            <a:off x="3779059" y="4282255"/>
            <a:ext cx="213120" cy="213120"/>
            <a:chOff x="6631131" y="3268988"/>
            <a:chExt cx="213120" cy="2131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8DD6790-B2DF-077F-56D2-093D5EE5A6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9B29DB3-8ECF-8D2B-4CA1-9A073735DB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6838357-9841-EF30-F25E-C5FDD7F8AE5E}"/>
              </a:ext>
            </a:extLst>
          </p:cNvPr>
          <p:cNvCxnSpPr>
            <a:cxnSpLocks/>
          </p:cNvCxnSpPr>
          <p:nvPr/>
        </p:nvCxnSpPr>
        <p:spPr>
          <a:xfrm flipV="1">
            <a:off x="4306183" y="4480363"/>
            <a:ext cx="0" cy="164120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81E28A4-74A9-C2F8-AD39-EE32F3402EE0}"/>
              </a:ext>
            </a:extLst>
          </p:cNvPr>
          <p:cNvGrpSpPr/>
          <p:nvPr/>
        </p:nvGrpSpPr>
        <p:grpSpPr>
          <a:xfrm rot="5400000" flipH="1" flipV="1">
            <a:off x="4199623" y="4267243"/>
            <a:ext cx="213120" cy="213120"/>
            <a:chOff x="6631131" y="3268988"/>
            <a:chExt cx="213120" cy="21312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A762A78-8294-70DA-EACF-27AD0D0711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7818706D-AC5A-156B-4AC3-31B8C10FA5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0B677FD-9E44-56AC-9E38-977B23307D3E}"/>
              </a:ext>
            </a:extLst>
          </p:cNvPr>
          <p:cNvGrpSpPr/>
          <p:nvPr/>
        </p:nvGrpSpPr>
        <p:grpSpPr>
          <a:xfrm>
            <a:off x="4892806" y="5438397"/>
            <a:ext cx="2608898" cy="244800"/>
            <a:chOff x="4882452" y="5438397"/>
            <a:chExt cx="2608898" cy="244800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76E2D26-20E7-1939-A1F1-0B4329440D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82452" y="5560797"/>
              <a:ext cx="1404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lowchart: Data 64">
              <a:extLst>
                <a:ext uri="{FF2B5EF4-FFF2-40B4-BE49-F238E27FC236}">
                  <a16:creationId xmlns:a16="http://schemas.microsoft.com/office/drawing/2014/main" id="{7F20E2C8-CFE6-6056-47CB-2DEC76C5D854}"/>
                </a:ext>
              </a:extLst>
            </p:cNvPr>
            <p:cNvSpPr/>
            <p:nvPr/>
          </p:nvSpPr>
          <p:spPr>
            <a:xfrm>
              <a:off x="6084180" y="5438867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Parallelogram 65">
              <a:extLst>
                <a:ext uri="{FF2B5EF4-FFF2-40B4-BE49-F238E27FC236}">
                  <a16:creationId xmlns:a16="http://schemas.microsoft.com/office/drawing/2014/main" id="{0C417D01-0768-3B04-8E96-936D119AC94D}"/>
                </a:ext>
              </a:extLst>
            </p:cNvPr>
            <p:cNvSpPr/>
            <p:nvPr/>
          </p:nvSpPr>
          <p:spPr>
            <a:xfrm>
              <a:off x="6347364" y="5438397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In1</a:t>
              </a:r>
              <a:endPara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C8761120-3158-B552-034D-1DBC51F16BC1}"/>
                </a:ext>
              </a:extLst>
            </p:cNvPr>
            <p:cNvSpPr/>
            <p:nvPr/>
          </p:nvSpPr>
          <p:spPr>
            <a:xfrm>
              <a:off x="6990720" y="5438397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ACBA892-9FEF-439C-1BED-3560468B2191}"/>
              </a:ext>
            </a:extLst>
          </p:cNvPr>
          <p:cNvCxnSpPr>
            <a:cxnSpLocks/>
          </p:cNvCxnSpPr>
          <p:nvPr/>
        </p:nvCxnSpPr>
        <p:spPr>
          <a:xfrm flipV="1">
            <a:off x="4892271" y="4327129"/>
            <a:ext cx="0" cy="125361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35E12D8-2613-A7DE-4AC2-C52827D006E8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4605434" y="4223928"/>
            <a:ext cx="144000" cy="144000"/>
            <a:chOff x="6631131" y="3268988"/>
            <a:chExt cx="213120" cy="213120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D8674C6-5852-01E1-4795-BB703B6DE0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23DF1A9-4FFB-2F40-8243-0F47DF70F6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62FBFB6-1F15-1264-49C3-0EDDFE9C0CC2}"/>
              </a:ext>
            </a:extLst>
          </p:cNvPr>
          <p:cNvGrpSpPr/>
          <p:nvPr/>
        </p:nvGrpSpPr>
        <p:grpSpPr>
          <a:xfrm>
            <a:off x="5314976" y="4849758"/>
            <a:ext cx="2186728" cy="244800"/>
            <a:chOff x="5304622" y="4849758"/>
            <a:chExt cx="2186728" cy="244800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F26F978-B93E-C0D2-9A0B-4CB13294391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04622" y="4972158"/>
              <a:ext cx="972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lowchart: Data 73">
              <a:extLst>
                <a:ext uri="{FF2B5EF4-FFF2-40B4-BE49-F238E27FC236}">
                  <a16:creationId xmlns:a16="http://schemas.microsoft.com/office/drawing/2014/main" id="{BBB7F2A4-82C0-2F63-D3DE-0EA13F578B74}"/>
                </a:ext>
              </a:extLst>
            </p:cNvPr>
            <p:cNvSpPr/>
            <p:nvPr/>
          </p:nvSpPr>
          <p:spPr>
            <a:xfrm>
              <a:off x="6084180" y="4850228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Parallelogram 74">
              <a:extLst>
                <a:ext uri="{FF2B5EF4-FFF2-40B4-BE49-F238E27FC236}">
                  <a16:creationId xmlns:a16="http://schemas.microsoft.com/office/drawing/2014/main" id="{D60E41B6-00DC-4C81-7EC6-AE19B76E820C}"/>
                </a:ext>
              </a:extLst>
            </p:cNvPr>
            <p:cNvSpPr/>
            <p:nvPr/>
          </p:nvSpPr>
          <p:spPr>
            <a:xfrm>
              <a:off x="6347364" y="4849758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In3</a:t>
              </a:r>
              <a:endPara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7D551BD2-1FEB-2677-7EF6-3A812EAB36F3}"/>
                </a:ext>
              </a:extLst>
            </p:cNvPr>
            <p:cNvSpPr/>
            <p:nvPr/>
          </p:nvSpPr>
          <p:spPr>
            <a:xfrm>
              <a:off x="6990720" y="4849758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319CE0B-5C5E-CA6A-C587-47D98917E474}"/>
              </a:ext>
            </a:extLst>
          </p:cNvPr>
          <p:cNvCxnSpPr>
            <a:cxnSpLocks/>
          </p:cNvCxnSpPr>
          <p:nvPr/>
        </p:nvCxnSpPr>
        <p:spPr>
          <a:xfrm flipV="1">
            <a:off x="5107107" y="4309939"/>
            <a:ext cx="0" cy="96240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7EB7220-AD1D-DDFF-53FE-7CB86FA6BEFB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4820270" y="4223928"/>
            <a:ext cx="144000" cy="144000"/>
            <a:chOff x="6631131" y="3268988"/>
            <a:chExt cx="213120" cy="213120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6223F63-A423-85E8-A32D-187FD598CD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AB314F62-E149-B8B3-BF97-0BDE464FBD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62A48D1-0399-A76C-3F6B-802C3E86604C}"/>
              </a:ext>
            </a:extLst>
          </p:cNvPr>
          <p:cNvCxnSpPr>
            <a:cxnSpLocks/>
          </p:cNvCxnSpPr>
          <p:nvPr/>
        </p:nvCxnSpPr>
        <p:spPr>
          <a:xfrm flipH="1" flipV="1">
            <a:off x="5322512" y="4374191"/>
            <a:ext cx="0" cy="61230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597BB8E-BBD3-3FB2-6C3D-48D5255F8964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035106" y="4223928"/>
            <a:ext cx="144000" cy="144000"/>
            <a:chOff x="6631131" y="3268988"/>
            <a:chExt cx="213120" cy="21312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B0D9AFE-CB4E-7EEF-941A-ECAB05D01A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6F0D702-30F1-8F9A-5030-2804144A39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A55931D-71CD-8CE4-4E44-F1186AB780B5}"/>
              </a:ext>
            </a:extLst>
          </p:cNvPr>
          <p:cNvGrpSpPr/>
          <p:nvPr/>
        </p:nvGrpSpPr>
        <p:grpSpPr>
          <a:xfrm>
            <a:off x="5746224" y="4295030"/>
            <a:ext cx="1755480" cy="244800"/>
            <a:chOff x="5746224" y="4295030"/>
            <a:chExt cx="1755480" cy="244800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9626A6D-D8CB-0092-9519-92761D4746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46224" y="4417430"/>
              <a:ext cx="504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lowchart: Data 86">
              <a:extLst>
                <a:ext uri="{FF2B5EF4-FFF2-40B4-BE49-F238E27FC236}">
                  <a16:creationId xmlns:a16="http://schemas.microsoft.com/office/drawing/2014/main" id="{161AE0F5-28FD-AD0A-A466-0E2101A89F42}"/>
                </a:ext>
              </a:extLst>
            </p:cNvPr>
            <p:cNvSpPr/>
            <p:nvPr/>
          </p:nvSpPr>
          <p:spPr>
            <a:xfrm>
              <a:off x="6094534" y="4295500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Parallelogram 87">
              <a:extLst>
                <a:ext uri="{FF2B5EF4-FFF2-40B4-BE49-F238E27FC236}">
                  <a16:creationId xmlns:a16="http://schemas.microsoft.com/office/drawing/2014/main" id="{9B09724F-A0A9-BFD2-FEBC-E3F4DDD275CA}"/>
                </a:ext>
              </a:extLst>
            </p:cNvPr>
            <p:cNvSpPr/>
            <p:nvPr/>
          </p:nvSpPr>
          <p:spPr>
            <a:xfrm>
              <a:off x="6357718" y="4295030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EnR</a:t>
              </a:r>
              <a:endPara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40E40C21-C60E-2E95-2B50-DCD91E921F18}"/>
                </a:ext>
              </a:extLst>
            </p:cNvPr>
            <p:cNvSpPr/>
            <p:nvPr/>
          </p:nvSpPr>
          <p:spPr>
            <a:xfrm>
              <a:off x="7001074" y="4295030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AO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6C0C925-0345-8B5B-B47D-3F9B1A630BE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54400" y="4341306"/>
              <a:ext cx="610" cy="9036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8E6BB3F-4FDC-C585-DA3F-6614E20867F8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249942" y="4223928"/>
            <a:ext cx="144000" cy="144000"/>
            <a:chOff x="6631131" y="3268988"/>
            <a:chExt cx="213120" cy="213120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A134DCE9-B961-4465-0F0C-D3614EEC2C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045C4CA2-2DFE-4C14-B8A3-1D61CE175E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C8D82A6D-E076-3B8F-F669-CFEC07DACDD7}"/>
              </a:ext>
            </a:extLst>
          </p:cNvPr>
          <p:cNvGrpSpPr/>
          <p:nvPr/>
        </p:nvGrpSpPr>
        <p:grpSpPr>
          <a:xfrm>
            <a:off x="5103709" y="5138988"/>
            <a:ext cx="2397995" cy="244800"/>
            <a:chOff x="5093355" y="5138988"/>
            <a:chExt cx="2397995" cy="244800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FD336AB9-A48B-FF66-3A7B-2EB7045465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93355" y="5255408"/>
              <a:ext cx="1152000" cy="1196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lowchart: Data 95">
              <a:extLst>
                <a:ext uri="{FF2B5EF4-FFF2-40B4-BE49-F238E27FC236}">
                  <a16:creationId xmlns:a16="http://schemas.microsoft.com/office/drawing/2014/main" id="{805A26B1-2894-AB5C-2238-92D76342B7DA}"/>
                </a:ext>
              </a:extLst>
            </p:cNvPr>
            <p:cNvSpPr/>
            <p:nvPr/>
          </p:nvSpPr>
          <p:spPr>
            <a:xfrm>
              <a:off x="6084180" y="5139458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Parallelogram 96">
              <a:extLst>
                <a:ext uri="{FF2B5EF4-FFF2-40B4-BE49-F238E27FC236}">
                  <a16:creationId xmlns:a16="http://schemas.microsoft.com/office/drawing/2014/main" id="{B827BBDD-7F55-633F-1229-22725D306A75}"/>
                </a:ext>
              </a:extLst>
            </p:cNvPr>
            <p:cNvSpPr/>
            <p:nvPr/>
          </p:nvSpPr>
          <p:spPr>
            <a:xfrm>
              <a:off x="6347364" y="5138988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In2</a:t>
              </a:r>
              <a:endPara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A397CD72-C2DB-8585-8579-706828268CF8}"/>
                </a:ext>
              </a:extLst>
            </p:cNvPr>
            <p:cNvSpPr/>
            <p:nvPr/>
          </p:nvSpPr>
          <p:spPr>
            <a:xfrm>
              <a:off x="6990720" y="5138988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C2EC982-26D0-8887-2EBE-73B51D7F3C5F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464778" y="4223928"/>
            <a:ext cx="144000" cy="144000"/>
            <a:chOff x="6631131" y="3268988"/>
            <a:chExt cx="213120" cy="213120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B59238F-EA00-49D5-B9F3-AEDE90C943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DF6DEE32-01D9-E0D0-96E3-6F36FD3C2B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B8DD284-0C92-BD71-4260-537109BBE0FA}"/>
              </a:ext>
            </a:extLst>
          </p:cNvPr>
          <p:cNvGrpSpPr>
            <a:grpSpLocks noChangeAspect="1"/>
          </p:cNvGrpSpPr>
          <p:nvPr/>
        </p:nvGrpSpPr>
        <p:grpSpPr>
          <a:xfrm rot="5400000" flipH="1" flipV="1">
            <a:off x="5679616" y="4223928"/>
            <a:ext cx="144000" cy="144000"/>
            <a:chOff x="6631131" y="3268988"/>
            <a:chExt cx="213120" cy="213120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DC4B11B-F15B-E686-3100-7E9B2C2E9F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31131" y="3268988"/>
              <a:ext cx="213120" cy="21312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C8011EE-BBE0-BB81-9DA2-F7599D646B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1691" y="3339548"/>
              <a:ext cx="72000" cy="7200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FC555A5-BAF4-674A-F145-1F568DB94EFA}"/>
              </a:ext>
            </a:extLst>
          </p:cNvPr>
          <p:cNvGrpSpPr/>
          <p:nvPr/>
        </p:nvGrpSpPr>
        <p:grpSpPr>
          <a:xfrm>
            <a:off x="5538225" y="4570160"/>
            <a:ext cx="1963479" cy="244800"/>
            <a:chOff x="5535820" y="4570160"/>
            <a:chExt cx="1963479" cy="2448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C8C4CD6-BD40-E0A9-10EB-37906E4CF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35820" y="4692560"/>
              <a:ext cx="58288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ata 106">
              <a:extLst>
                <a:ext uri="{FF2B5EF4-FFF2-40B4-BE49-F238E27FC236}">
                  <a16:creationId xmlns:a16="http://schemas.microsoft.com/office/drawing/2014/main" id="{F283BE8D-8624-5184-DD4C-BC4523A633B3}"/>
                </a:ext>
              </a:extLst>
            </p:cNvPr>
            <p:cNvSpPr/>
            <p:nvPr/>
          </p:nvSpPr>
          <p:spPr>
            <a:xfrm>
              <a:off x="6092129" y="4570630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Parallelogram 107">
              <a:extLst>
                <a:ext uri="{FF2B5EF4-FFF2-40B4-BE49-F238E27FC236}">
                  <a16:creationId xmlns:a16="http://schemas.microsoft.com/office/drawing/2014/main" id="{9190A33E-6B92-ACD3-D7F2-8C29BC780745}"/>
                </a:ext>
              </a:extLst>
            </p:cNvPr>
            <p:cNvSpPr/>
            <p:nvPr/>
          </p:nvSpPr>
          <p:spPr>
            <a:xfrm>
              <a:off x="6355313" y="4570160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In4</a:t>
              </a:r>
              <a:endPara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895A7AEC-9D79-8749-BD7E-AD09395ADBFD}"/>
                </a:ext>
              </a:extLst>
            </p:cNvPr>
            <p:cNvSpPr/>
            <p:nvPr/>
          </p:nvSpPr>
          <p:spPr>
            <a:xfrm>
              <a:off x="6998669" y="4570160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A460505-0B7D-74A1-08E2-035C8C354B3E}"/>
              </a:ext>
            </a:extLst>
          </p:cNvPr>
          <p:cNvGrpSpPr/>
          <p:nvPr/>
        </p:nvGrpSpPr>
        <p:grpSpPr>
          <a:xfrm>
            <a:off x="4674855" y="5725315"/>
            <a:ext cx="2826849" cy="244800"/>
            <a:chOff x="4674855" y="5725315"/>
            <a:chExt cx="2826849" cy="244800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CF78AF7B-5835-99AD-53F1-BBF477F234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74855" y="5847715"/>
              <a:ext cx="1512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Flowchart: Data 111">
              <a:extLst>
                <a:ext uri="{FF2B5EF4-FFF2-40B4-BE49-F238E27FC236}">
                  <a16:creationId xmlns:a16="http://schemas.microsoft.com/office/drawing/2014/main" id="{1BBD4AE6-FDCA-F3F6-DEAC-5216214BD8CE}"/>
                </a:ext>
              </a:extLst>
            </p:cNvPr>
            <p:cNvSpPr/>
            <p:nvPr/>
          </p:nvSpPr>
          <p:spPr>
            <a:xfrm>
              <a:off x="6079988" y="5725785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Parallelogram 112">
              <a:extLst>
                <a:ext uri="{FF2B5EF4-FFF2-40B4-BE49-F238E27FC236}">
                  <a16:creationId xmlns:a16="http://schemas.microsoft.com/office/drawing/2014/main" id="{2FB4C67B-B265-F736-DF4E-C1D187031934}"/>
                </a:ext>
              </a:extLst>
            </p:cNvPr>
            <p:cNvSpPr/>
            <p:nvPr/>
          </p:nvSpPr>
          <p:spPr>
            <a:xfrm>
              <a:off x="6343172" y="5725315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EnL</a:t>
              </a:r>
              <a:endParaRPr lang="en-US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3ECD7FC3-0453-660D-D68B-C0834B36A458}"/>
                </a:ext>
              </a:extLst>
            </p:cNvPr>
            <p:cNvSpPr/>
            <p:nvPr/>
          </p:nvSpPr>
          <p:spPr>
            <a:xfrm>
              <a:off x="7001074" y="5725315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AO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2263A81-4E77-C30E-3CC7-7C3426A9DD7A}"/>
              </a:ext>
            </a:extLst>
          </p:cNvPr>
          <p:cNvGrpSpPr/>
          <p:nvPr/>
        </p:nvGrpSpPr>
        <p:grpSpPr>
          <a:xfrm>
            <a:off x="3862002" y="2727003"/>
            <a:ext cx="3625737" cy="1122814"/>
            <a:chOff x="3969934" y="984985"/>
            <a:chExt cx="3625737" cy="1122814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1D13204A-7C90-81D3-6185-D5DAAE9C5A1A}"/>
                </a:ext>
              </a:extLst>
            </p:cNvPr>
            <p:cNvGrpSpPr/>
            <p:nvPr/>
          </p:nvGrpSpPr>
          <p:grpSpPr>
            <a:xfrm>
              <a:off x="4057304" y="1413097"/>
              <a:ext cx="2230678" cy="572302"/>
              <a:chOff x="4057304" y="5046628"/>
              <a:chExt cx="1646626" cy="572302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6524A637-9DDA-0A2B-2E38-C19E65F86E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279309" y="5331752"/>
                <a:ext cx="1424621" cy="2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42392B8F-6DA6-59DC-F683-4BC355BBE1A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07316" y="5046628"/>
                <a:ext cx="1179368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18F91D82-37EF-A5E1-7E3F-4A33170228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57304" y="5612179"/>
                <a:ext cx="1619543" cy="6751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Flowchart: Data 118">
              <a:extLst>
                <a:ext uri="{FF2B5EF4-FFF2-40B4-BE49-F238E27FC236}">
                  <a16:creationId xmlns:a16="http://schemas.microsoft.com/office/drawing/2014/main" id="{6B8D8EDC-9BD1-303F-B933-548A58B96882}"/>
                </a:ext>
              </a:extLst>
            </p:cNvPr>
            <p:cNvSpPr/>
            <p:nvPr/>
          </p:nvSpPr>
          <p:spPr>
            <a:xfrm>
              <a:off x="6190179" y="1856718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Parallelogram 119">
              <a:extLst>
                <a:ext uri="{FF2B5EF4-FFF2-40B4-BE49-F238E27FC236}">
                  <a16:creationId xmlns:a16="http://schemas.microsoft.com/office/drawing/2014/main" id="{11D742AA-74F5-A695-4E0E-D9BE4E06C844}"/>
                </a:ext>
              </a:extLst>
            </p:cNvPr>
            <p:cNvSpPr/>
            <p:nvPr/>
          </p:nvSpPr>
          <p:spPr>
            <a:xfrm>
              <a:off x="6455887" y="1856248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RL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lowchart: Data 120">
              <a:extLst>
                <a:ext uri="{FF2B5EF4-FFF2-40B4-BE49-F238E27FC236}">
                  <a16:creationId xmlns:a16="http://schemas.microsoft.com/office/drawing/2014/main" id="{1FD8FB78-D3A7-B7CF-168B-691EF1A8DA52}"/>
                </a:ext>
              </a:extLst>
            </p:cNvPr>
            <p:cNvSpPr/>
            <p:nvPr/>
          </p:nvSpPr>
          <p:spPr>
            <a:xfrm>
              <a:off x="6188501" y="1569542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Parallelogram 121">
              <a:extLst>
                <a:ext uri="{FF2B5EF4-FFF2-40B4-BE49-F238E27FC236}">
                  <a16:creationId xmlns:a16="http://schemas.microsoft.com/office/drawing/2014/main" id="{80D5819C-6555-9D9D-9A63-2E11AFAF973F}"/>
                </a:ext>
              </a:extLst>
            </p:cNvPr>
            <p:cNvSpPr/>
            <p:nvPr/>
          </p:nvSpPr>
          <p:spPr>
            <a:xfrm>
              <a:off x="6451685" y="1569072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AL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E3ED16B2-E9AD-746A-3C31-7ADB2B6BD1EC}"/>
                </a:ext>
              </a:extLst>
            </p:cNvPr>
            <p:cNvSpPr/>
            <p:nvPr/>
          </p:nvSpPr>
          <p:spPr>
            <a:xfrm>
              <a:off x="7095041" y="1569072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lowchart: Data 123">
              <a:extLst>
                <a:ext uri="{FF2B5EF4-FFF2-40B4-BE49-F238E27FC236}">
                  <a16:creationId xmlns:a16="http://schemas.microsoft.com/office/drawing/2014/main" id="{B1405718-E811-A11F-6ED2-1D8D59A2977D}"/>
                </a:ext>
              </a:extLst>
            </p:cNvPr>
            <p:cNvSpPr/>
            <p:nvPr/>
          </p:nvSpPr>
          <p:spPr>
            <a:xfrm>
              <a:off x="6185977" y="1291167"/>
              <a:ext cx="265708" cy="243860"/>
            </a:xfrm>
            <a:prstGeom prst="flowChartInputOutpu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i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Parallelogram 124">
              <a:extLst>
                <a:ext uri="{FF2B5EF4-FFF2-40B4-BE49-F238E27FC236}">
                  <a16:creationId xmlns:a16="http://schemas.microsoft.com/office/drawing/2014/main" id="{74924FE7-393D-2934-4C20-42D4FD6297CA}"/>
                </a:ext>
              </a:extLst>
            </p:cNvPr>
            <p:cNvSpPr/>
            <p:nvPr/>
          </p:nvSpPr>
          <p:spPr>
            <a:xfrm>
              <a:off x="6451685" y="1290697"/>
              <a:ext cx="566020" cy="244800"/>
            </a:xfrm>
            <a:prstGeom prst="parallelogram">
              <a:avLst>
                <a:gd name="adj" fmla="val 22176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GL</a:t>
              </a:r>
              <a:endParaRPr lang="en-US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DD4317A2-32CC-B2CD-643F-F1A5E2BAAD70}"/>
                </a:ext>
              </a:extLst>
            </p:cNvPr>
            <p:cNvSpPr/>
            <p:nvPr/>
          </p:nvSpPr>
          <p:spPr>
            <a:xfrm>
              <a:off x="7095041" y="1290697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B923A28F-A24C-BCA2-9C54-D034D61C921F}"/>
                </a:ext>
              </a:extLst>
            </p:cNvPr>
            <p:cNvGrpSpPr/>
            <p:nvPr/>
          </p:nvGrpSpPr>
          <p:grpSpPr>
            <a:xfrm rot="5400000" flipH="1" flipV="1">
              <a:off x="3570147" y="1384772"/>
              <a:ext cx="1012694" cy="213120"/>
              <a:chOff x="5568951" y="3056158"/>
              <a:chExt cx="1012694" cy="213120"/>
            </a:xfrm>
          </p:grpSpPr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4E3549EA-E169-5DE1-26E7-623B528A31F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5963909" y="2767762"/>
                <a:ext cx="0" cy="789916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F22A411F-2623-1477-BAEB-E590169DEB02}"/>
                  </a:ext>
                </a:extLst>
              </p:cNvPr>
              <p:cNvGrpSpPr/>
              <p:nvPr/>
            </p:nvGrpSpPr>
            <p:grpSpPr>
              <a:xfrm>
                <a:off x="6368525" y="3056158"/>
                <a:ext cx="213120" cy="213120"/>
                <a:chOff x="6631131" y="3268988"/>
                <a:chExt cx="213120" cy="213120"/>
              </a:xfrm>
            </p:grpSpPr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E32A1E0C-C901-8359-5CCA-D4BEF08154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631131" y="3268988"/>
                  <a:ext cx="213120" cy="21312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38E66319-91A7-F7F2-2FAA-08E345E53C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701691" y="3339548"/>
                  <a:ext cx="72000" cy="72000"/>
                </a:xfrm>
                <a:prstGeom prst="ellipse">
                  <a:avLst/>
                </a:prstGeom>
                <a:solidFill>
                  <a:schemeClr val="bg2">
                    <a:lumMod val="2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50CA3F68-4086-64BF-49C8-19CB6C22FE96}"/>
                </a:ext>
              </a:extLst>
            </p:cNvPr>
            <p:cNvGrpSpPr/>
            <p:nvPr/>
          </p:nvGrpSpPr>
          <p:grpSpPr>
            <a:xfrm rot="5400000" flipH="1" flipV="1">
              <a:off x="4022707" y="1238244"/>
              <a:ext cx="706833" cy="213120"/>
              <a:chOff x="5874812" y="3056158"/>
              <a:chExt cx="706833" cy="213120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2B5D9AC8-4F8C-48C3-5B42-12618681AFE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121667" y="2915863"/>
                <a:ext cx="3" cy="493713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E4BC85C2-70DA-7D30-6D0B-DC54812433FB}"/>
                  </a:ext>
                </a:extLst>
              </p:cNvPr>
              <p:cNvGrpSpPr/>
              <p:nvPr/>
            </p:nvGrpSpPr>
            <p:grpSpPr>
              <a:xfrm>
                <a:off x="6368525" y="3056158"/>
                <a:ext cx="213120" cy="213120"/>
                <a:chOff x="6631131" y="3268988"/>
                <a:chExt cx="213120" cy="213120"/>
              </a:xfrm>
            </p:grpSpPr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F04E6416-07B0-1299-14A7-B306758074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631131" y="3268988"/>
                  <a:ext cx="213120" cy="21312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A01698D4-499D-8410-1489-0BA97063FD0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701691" y="3339548"/>
                  <a:ext cx="72000" cy="72000"/>
                </a:xfrm>
                <a:prstGeom prst="ellipse">
                  <a:avLst/>
                </a:prstGeom>
                <a:solidFill>
                  <a:schemeClr val="bg2">
                    <a:lumMod val="2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7" name="Group 136">
              <a:extLst>
                <a:ext uri="{FF2B5EF4-FFF2-40B4-BE49-F238E27FC236}">
                  <a16:creationId xmlns:a16="http://schemas.microsoft.com/office/drawing/2014/main" id="{67A4FE78-614F-5F5D-90BB-2507E4312E42}"/>
                </a:ext>
              </a:extLst>
            </p:cNvPr>
            <p:cNvGrpSpPr/>
            <p:nvPr/>
          </p:nvGrpSpPr>
          <p:grpSpPr>
            <a:xfrm rot="5400000" flipH="1" flipV="1">
              <a:off x="4464714" y="1098127"/>
              <a:ext cx="426238" cy="213120"/>
              <a:chOff x="6155407" y="3056158"/>
              <a:chExt cx="426238" cy="213120"/>
            </a:xfrm>
          </p:grpSpPr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2C14BDE0-4CB5-6B2C-FB94-28A86CCA762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261965" y="3056160"/>
                <a:ext cx="2" cy="213118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F769933C-2A81-705A-5B7F-8B95C1BB52AB}"/>
                  </a:ext>
                </a:extLst>
              </p:cNvPr>
              <p:cNvGrpSpPr/>
              <p:nvPr/>
            </p:nvGrpSpPr>
            <p:grpSpPr>
              <a:xfrm>
                <a:off x="6368525" y="3056158"/>
                <a:ext cx="213120" cy="213120"/>
                <a:chOff x="6631131" y="3268988"/>
                <a:chExt cx="213120" cy="213120"/>
              </a:xfrm>
            </p:grpSpPr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51B5E3C7-3968-86BF-0596-BD3D387880C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631131" y="3268988"/>
                  <a:ext cx="213120" cy="21312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>
                  <a:extLst>
                    <a:ext uri="{FF2B5EF4-FFF2-40B4-BE49-F238E27FC236}">
                      <a16:creationId xmlns:a16="http://schemas.microsoft.com/office/drawing/2014/main" id="{A6030479-BF28-1A3D-B008-F269AD19416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701691" y="3339548"/>
                  <a:ext cx="72000" cy="72000"/>
                </a:xfrm>
                <a:prstGeom prst="ellipse">
                  <a:avLst/>
                </a:prstGeom>
                <a:solidFill>
                  <a:schemeClr val="bg2">
                    <a:lumMod val="2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42" name="Rectangle: Rounded Corners 141">
              <a:extLst>
                <a:ext uri="{FF2B5EF4-FFF2-40B4-BE49-F238E27FC236}">
                  <a16:creationId xmlns:a16="http://schemas.microsoft.com/office/drawing/2014/main" id="{8AC30F55-AED3-E57B-7F7F-E572B85C18EE}"/>
                </a:ext>
              </a:extLst>
            </p:cNvPr>
            <p:cNvSpPr/>
            <p:nvPr/>
          </p:nvSpPr>
          <p:spPr>
            <a:xfrm>
              <a:off x="7095041" y="1862999"/>
              <a:ext cx="500630" cy="244800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nl-NL" sz="1600" dirty="0">
                  <a:latin typeface="Arial" panose="020B0604020202020204" pitchFamily="34" charset="0"/>
                  <a:cs typeface="Arial" panose="020B0604020202020204" pitchFamily="34" charset="0"/>
                </a:rPr>
                <a:t>DO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A13B8B0-9B90-72BB-1E2C-C52463D1F5A2}"/>
              </a:ext>
            </a:extLst>
          </p:cNvPr>
          <p:cNvGrpSpPr/>
          <p:nvPr/>
        </p:nvGrpSpPr>
        <p:grpSpPr>
          <a:xfrm>
            <a:off x="2057375" y="3159491"/>
            <a:ext cx="601897" cy="213120"/>
            <a:chOff x="5979748" y="3056158"/>
            <a:chExt cx="601897" cy="213120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83E1F1FB-10CB-95D1-C4C1-F4B15AFE005F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F6928727-0E48-8528-1CEE-822B20E60C04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F35A6457-C612-7966-BE1E-EC90210E88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0E7E45F2-C2FF-34A9-77AD-BA2758AB28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9" name="Flowchart: Data 148">
            <a:extLst>
              <a:ext uri="{FF2B5EF4-FFF2-40B4-BE49-F238E27FC236}">
                <a16:creationId xmlns:a16="http://schemas.microsoft.com/office/drawing/2014/main" id="{68AC188E-C815-69A2-436C-C40215DF0FF6}"/>
              </a:ext>
            </a:extLst>
          </p:cNvPr>
          <p:cNvSpPr/>
          <p:nvPr/>
        </p:nvSpPr>
        <p:spPr>
          <a:xfrm>
            <a:off x="1834333" y="3144121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Parallelogram 146">
            <a:extLst>
              <a:ext uri="{FF2B5EF4-FFF2-40B4-BE49-F238E27FC236}">
                <a16:creationId xmlns:a16="http://schemas.microsoft.com/office/drawing/2014/main" id="{F4BEC693-030B-5FB2-F159-DCD4B1C2E9EC}"/>
              </a:ext>
            </a:extLst>
          </p:cNvPr>
          <p:cNvSpPr/>
          <p:nvPr/>
        </p:nvSpPr>
        <p:spPr>
          <a:xfrm>
            <a:off x="1268313" y="3143651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+5V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7F1A67C-5B2D-EE29-E5C8-B0DDFF156626}"/>
              </a:ext>
            </a:extLst>
          </p:cNvPr>
          <p:cNvGrpSpPr/>
          <p:nvPr/>
        </p:nvGrpSpPr>
        <p:grpSpPr>
          <a:xfrm>
            <a:off x="2057375" y="2878104"/>
            <a:ext cx="601897" cy="213120"/>
            <a:chOff x="5979748" y="3056158"/>
            <a:chExt cx="601897" cy="213120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B6EB262D-7F82-752C-66C7-6C7C92D0C781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DD54EDE2-6624-A299-3B97-C0D04D40B7C8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B2DBDBA5-2339-D575-D22B-8FABF195EC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64FE6587-AE7B-C3E3-F090-3901333853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8" name="Flowchart: Data 157">
            <a:extLst>
              <a:ext uri="{FF2B5EF4-FFF2-40B4-BE49-F238E27FC236}">
                <a16:creationId xmlns:a16="http://schemas.microsoft.com/office/drawing/2014/main" id="{547E7F06-A080-080A-B187-87A7AC5F84B9}"/>
              </a:ext>
            </a:extLst>
          </p:cNvPr>
          <p:cNvSpPr/>
          <p:nvPr/>
        </p:nvSpPr>
        <p:spPr>
          <a:xfrm>
            <a:off x="1834333" y="2862734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Parallelogram 155">
            <a:extLst>
              <a:ext uri="{FF2B5EF4-FFF2-40B4-BE49-F238E27FC236}">
                <a16:creationId xmlns:a16="http://schemas.microsoft.com/office/drawing/2014/main" id="{D95DCD22-7B81-5DC2-E4C3-75561E74EF41}"/>
              </a:ext>
            </a:extLst>
          </p:cNvPr>
          <p:cNvSpPr/>
          <p:nvPr/>
        </p:nvSpPr>
        <p:spPr>
          <a:xfrm>
            <a:off x="1268313" y="2862264"/>
            <a:ext cx="566020" cy="244800"/>
          </a:xfrm>
          <a:prstGeom prst="parallelogram">
            <a:avLst>
              <a:gd name="adj" fmla="val 2217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GND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181FACF-F578-4D8C-BE66-62DC628B6AA1}"/>
              </a:ext>
            </a:extLst>
          </p:cNvPr>
          <p:cNvGrpSpPr/>
          <p:nvPr/>
        </p:nvGrpSpPr>
        <p:grpSpPr>
          <a:xfrm>
            <a:off x="2057375" y="4008142"/>
            <a:ext cx="601897" cy="213120"/>
            <a:chOff x="5979748" y="3056158"/>
            <a:chExt cx="601897" cy="213120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47F4D28F-2F13-3CCC-1DE9-70F278DC1A69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ED967082-6F89-7479-0E43-7E84EDC8AFBC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C23F3986-DA24-0E98-57E5-8CE6E5327F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78FCEDE7-958E-6F5D-8341-342C4A7010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8" name="Flowchart: Data 167">
            <a:extLst>
              <a:ext uri="{FF2B5EF4-FFF2-40B4-BE49-F238E27FC236}">
                <a16:creationId xmlns:a16="http://schemas.microsoft.com/office/drawing/2014/main" id="{D9EA6D44-4D3B-A733-4E42-72100E20C224}"/>
              </a:ext>
            </a:extLst>
          </p:cNvPr>
          <p:cNvSpPr/>
          <p:nvPr/>
        </p:nvSpPr>
        <p:spPr>
          <a:xfrm>
            <a:off x="1834333" y="3992772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Parallelogram 164">
            <a:extLst>
              <a:ext uri="{FF2B5EF4-FFF2-40B4-BE49-F238E27FC236}">
                <a16:creationId xmlns:a16="http://schemas.microsoft.com/office/drawing/2014/main" id="{54CA131E-3782-608E-B821-D1E8D6EF5172}"/>
              </a:ext>
            </a:extLst>
          </p:cNvPr>
          <p:cNvSpPr/>
          <p:nvPr/>
        </p:nvSpPr>
        <p:spPr>
          <a:xfrm>
            <a:off x="1270837" y="3992302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Sw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Rectangle: Rounded Corners 165">
            <a:extLst>
              <a:ext uri="{FF2B5EF4-FFF2-40B4-BE49-F238E27FC236}">
                <a16:creationId xmlns:a16="http://schemas.microsoft.com/office/drawing/2014/main" id="{22DC45F9-E124-93EB-D03A-DDC083D11BEF}"/>
              </a:ext>
            </a:extLst>
          </p:cNvPr>
          <p:cNvSpPr/>
          <p:nvPr/>
        </p:nvSpPr>
        <p:spPr>
          <a:xfrm flipH="1">
            <a:off x="692871" y="3992302"/>
            <a:ext cx="500630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2684616E-65E7-41E6-9E61-6F722475AEEF}"/>
              </a:ext>
            </a:extLst>
          </p:cNvPr>
          <p:cNvGrpSpPr/>
          <p:nvPr/>
        </p:nvGrpSpPr>
        <p:grpSpPr>
          <a:xfrm>
            <a:off x="2057375" y="3729767"/>
            <a:ext cx="601897" cy="213120"/>
            <a:chOff x="5979748" y="3056158"/>
            <a:chExt cx="601897" cy="213120"/>
          </a:xfrm>
        </p:grpSpPr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DEB52FF1-AD96-0CEA-9ECF-FC7B4FB2DCB3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7BD1F9D1-8819-9F97-6656-45E452482E39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FE0E9B28-FE83-5F26-1DA2-02BAAC10FF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18D151D1-D825-CCC4-56D4-5976709527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8" name="Flowchart: Data 177">
            <a:extLst>
              <a:ext uri="{FF2B5EF4-FFF2-40B4-BE49-F238E27FC236}">
                <a16:creationId xmlns:a16="http://schemas.microsoft.com/office/drawing/2014/main" id="{3763A2A0-7A76-70EF-809C-0A04D91BF000}"/>
              </a:ext>
            </a:extLst>
          </p:cNvPr>
          <p:cNvSpPr/>
          <p:nvPr/>
        </p:nvSpPr>
        <p:spPr>
          <a:xfrm>
            <a:off x="1834333" y="3714397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Parallelogram 174">
            <a:extLst>
              <a:ext uri="{FF2B5EF4-FFF2-40B4-BE49-F238E27FC236}">
                <a16:creationId xmlns:a16="http://schemas.microsoft.com/office/drawing/2014/main" id="{98208614-113B-0CE4-E182-E64BCAB0F1EF}"/>
              </a:ext>
            </a:extLst>
          </p:cNvPr>
          <p:cNvSpPr/>
          <p:nvPr/>
        </p:nvSpPr>
        <p:spPr>
          <a:xfrm>
            <a:off x="1268313" y="3713927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Ry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Rectangle: Rounded Corners 175">
            <a:extLst>
              <a:ext uri="{FF2B5EF4-FFF2-40B4-BE49-F238E27FC236}">
                <a16:creationId xmlns:a16="http://schemas.microsoft.com/office/drawing/2014/main" id="{BB119A84-26B3-B37C-76D6-4A940A4C4A92}"/>
              </a:ext>
            </a:extLst>
          </p:cNvPr>
          <p:cNvSpPr/>
          <p:nvPr/>
        </p:nvSpPr>
        <p:spPr>
          <a:xfrm flipH="1">
            <a:off x="690347" y="3713927"/>
            <a:ext cx="500630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483D9742-E293-BF05-BB0D-93A819918AA6}"/>
              </a:ext>
            </a:extLst>
          </p:cNvPr>
          <p:cNvGrpSpPr/>
          <p:nvPr/>
        </p:nvGrpSpPr>
        <p:grpSpPr>
          <a:xfrm>
            <a:off x="2057375" y="3451392"/>
            <a:ext cx="601897" cy="213120"/>
            <a:chOff x="5979748" y="3056158"/>
            <a:chExt cx="601897" cy="213120"/>
          </a:xfrm>
        </p:grpSpPr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7C116E53-DF5F-8273-5F68-6CAE61B11C01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96B538CA-12CC-C99C-5491-2B53D001B842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017644ED-B195-1406-2E34-0B1B89211D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2CD8C0C1-874B-B195-FD7D-CCEB63F9CE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8" name="Flowchart: Data 187">
            <a:extLst>
              <a:ext uri="{FF2B5EF4-FFF2-40B4-BE49-F238E27FC236}">
                <a16:creationId xmlns:a16="http://schemas.microsoft.com/office/drawing/2014/main" id="{93F38412-7F6D-60B9-2595-460097EAD05B}"/>
              </a:ext>
            </a:extLst>
          </p:cNvPr>
          <p:cNvSpPr/>
          <p:nvPr/>
        </p:nvSpPr>
        <p:spPr>
          <a:xfrm>
            <a:off x="1834333" y="3436022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Parallelogram 184">
            <a:extLst>
              <a:ext uri="{FF2B5EF4-FFF2-40B4-BE49-F238E27FC236}">
                <a16:creationId xmlns:a16="http://schemas.microsoft.com/office/drawing/2014/main" id="{B06D228A-6755-A163-465D-BD3485B1214E}"/>
              </a:ext>
            </a:extLst>
          </p:cNvPr>
          <p:cNvSpPr/>
          <p:nvPr/>
        </p:nvSpPr>
        <p:spPr>
          <a:xfrm>
            <a:off x="1270837" y="3435552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Rectangle: Rounded Corners 185">
            <a:extLst>
              <a:ext uri="{FF2B5EF4-FFF2-40B4-BE49-F238E27FC236}">
                <a16:creationId xmlns:a16="http://schemas.microsoft.com/office/drawing/2014/main" id="{87299E08-3297-BEBD-4E3E-D3F15A1D32B1}"/>
              </a:ext>
            </a:extLst>
          </p:cNvPr>
          <p:cNvSpPr/>
          <p:nvPr/>
        </p:nvSpPr>
        <p:spPr>
          <a:xfrm flipH="1">
            <a:off x="695395" y="3435552"/>
            <a:ext cx="500630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4F76124D-5B30-88E0-811B-1E02779F21AD}"/>
              </a:ext>
            </a:extLst>
          </p:cNvPr>
          <p:cNvGrpSpPr/>
          <p:nvPr/>
        </p:nvGrpSpPr>
        <p:grpSpPr>
          <a:xfrm>
            <a:off x="2057375" y="1518296"/>
            <a:ext cx="601897" cy="213120"/>
            <a:chOff x="5979748" y="3056158"/>
            <a:chExt cx="601897" cy="213120"/>
          </a:xfrm>
        </p:grpSpPr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4D922DEB-A53B-C52E-5106-E7BF71C6232A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2C8CEDF6-4098-489E-1B35-E58DCF9A090F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972AF92D-3E44-DB43-87A1-D3A8D59898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22CDE002-0547-FC69-EDF8-EFA97DB8B4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8" name="Flowchart: Data 197">
            <a:extLst>
              <a:ext uri="{FF2B5EF4-FFF2-40B4-BE49-F238E27FC236}">
                <a16:creationId xmlns:a16="http://schemas.microsoft.com/office/drawing/2014/main" id="{0204D146-6B48-66C8-4F38-CB8ABBCD82B3}"/>
              </a:ext>
            </a:extLst>
          </p:cNvPr>
          <p:cNvSpPr/>
          <p:nvPr/>
        </p:nvSpPr>
        <p:spPr>
          <a:xfrm>
            <a:off x="1834333" y="1502926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Parallelogram 198">
            <a:extLst>
              <a:ext uri="{FF2B5EF4-FFF2-40B4-BE49-F238E27FC236}">
                <a16:creationId xmlns:a16="http://schemas.microsoft.com/office/drawing/2014/main" id="{467F0A61-DFCE-600B-6A8C-496E0F8F5165}"/>
              </a:ext>
            </a:extLst>
          </p:cNvPr>
          <p:cNvSpPr/>
          <p:nvPr/>
        </p:nvSpPr>
        <p:spPr>
          <a:xfrm>
            <a:off x="1268313" y="1502456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+5V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2D6ECD5-2157-3D89-F168-C03849BEEA46}"/>
              </a:ext>
            </a:extLst>
          </p:cNvPr>
          <p:cNvGrpSpPr/>
          <p:nvPr/>
        </p:nvGrpSpPr>
        <p:grpSpPr>
          <a:xfrm>
            <a:off x="2057375" y="1795582"/>
            <a:ext cx="601897" cy="213120"/>
            <a:chOff x="5979748" y="3056158"/>
            <a:chExt cx="601897" cy="213120"/>
          </a:xfrm>
        </p:grpSpPr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41430B51-0BBF-C351-4C38-D15A1B072EBD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CB623F5F-F093-9FD7-B2DC-232A79EB5CE9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03" name="Oval 202">
                <a:extLst>
                  <a:ext uri="{FF2B5EF4-FFF2-40B4-BE49-F238E27FC236}">
                    <a16:creationId xmlns:a16="http://schemas.microsoft.com/office/drawing/2014/main" id="{4D1418DD-1550-2070-D848-428C964439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DEB28A16-2E10-8FCD-6579-C031E25C68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05" name="Flowchart: Data 204">
            <a:extLst>
              <a:ext uri="{FF2B5EF4-FFF2-40B4-BE49-F238E27FC236}">
                <a16:creationId xmlns:a16="http://schemas.microsoft.com/office/drawing/2014/main" id="{FCA91592-1549-57D7-4F89-624FA1252733}"/>
              </a:ext>
            </a:extLst>
          </p:cNvPr>
          <p:cNvSpPr/>
          <p:nvPr/>
        </p:nvSpPr>
        <p:spPr>
          <a:xfrm>
            <a:off x="1834333" y="1780212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Parallelogram 205">
            <a:extLst>
              <a:ext uri="{FF2B5EF4-FFF2-40B4-BE49-F238E27FC236}">
                <a16:creationId xmlns:a16="http://schemas.microsoft.com/office/drawing/2014/main" id="{56831391-64F6-C414-8ED1-2C1C31ABF496}"/>
              </a:ext>
            </a:extLst>
          </p:cNvPr>
          <p:cNvSpPr/>
          <p:nvPr/>
        </p:nvSpPr>
        <p:spPr>
          <a:xfrm>
            <a:off x="1268313" y="1779742"/>
            <a:ext cx="566020" cy="244800"/>
          </a:xfrm>
          <a:prstGeom prst="parallelogram">
            <a:avLst>
              <a:gd name="adj" fmla="val 2217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GND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3FCACDE1-BC76-6E3F-31ED-A56046E2B780}"/>
              </a:ext>
            </a:extLst>
          </p:cNvPr>
          <p:cNvGrpSpPr/>
          <p:nvPr/>
        </p:nvGrpSpPr>
        <p:grpSpPr>
          <a:xfrm>
            <a:off x="2057375" y="2350155"/>
            <a:ext cx="601897" cy="213120"/>
            <a:chOff x="5979748" y="3056158"/>
            <a:chExt cx="601897" cy="213120"/>
          </a:xfrm>
        </p:grpSpPr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39976C19-8E5D-EAA9-1211-A9DADA2FA8BC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36C6BCF9-48CE-5D11-3519-3759403550CC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7094CD47-34AE-6B30-F124-79A27DE771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368E1AA3-B108-C4D0-25DE-3EF1F0C181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12" name="Flowchart: Data 211">
            <a:extLst>
              <a:ext uri="{FF2B5EF4-FFF2-40B4-BE49-F238E27FC236}">
                <a16:creationId xmlns:a16="http://schemas.microsoft.com/office/drawing/2014/main" id="{B90896D7-5AC7-3741-9B54-56CD9FE3D48E}"/>
              </a:ext>
            </a:extLst>
          </p:cNvPr>
          <p:cNvSpPr/>
          <p:nvPr/>
        </p:nvSpPr>
        <p:spPr>
          <a:xfrm>
            <a:off x="1834333" y="2334785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Parallelogram 212">
            <a:extLst>
              <a:ext uri="{FF2B5EF4-FFF2-40B4-BE49-F238E27FC236}">
                <a16:creationId xmlns:a16="http://schemas.microsoft.com/office/drawing/2014/main" id="{4EA6C4E5-60D8-582E-DF8D-A81EC7E28D72}"/>
              </a:ext>
            </a:extLst>
          </p:cNvPr>
          <p:cNvSpPr/>
          <p:nvPr/>
        </p:nvSpPr>
        <p:spPr>
          <a:xfrm>
            <a:off x="1268313" y="2334315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Rectangle: Rounded Corners 213">
            <a:extLst>
              <a:ext uri="{FF2B5EF4-FFF2-40B4-BE49-F238E27FC236}">
                <a16:creationId xmlns:a16="http://schemas.microsoft.com/office/drawing/2014/main" id="{EBEC5007-D716-FDB0-B720-56C25B34720F}"/>
              </a:ext>
            </a:extLst>
          </p:cNvPr>
          <p:cNvSpPr/>
          <p:nvPr/>
        </p:nvSpPr>
        <p:spPr>
          <a:xfrm flipH="1">
            <a:off x="491623" y="2334315"/>
            <a:ext cx="699354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I2C A5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11B09F75-3A87-9F49-1BE1-61F33D5AF523}"/>
              </a:ext>
            </a:extLst>
          </p:cNvPr>
          <p:cNvGrpSpPr/>
          <p:nvPr/>
        </p:nvGrpSpPr>
        <p:grpSpPr>
          <a:xfrm>
            <a:off x="2057375" y="2072868"/>
            <a:ext cx="601897" cy="213120"/>
            <a:chOff x="5979748" y="3056158"/>
            <a:chExt cx="601897" cy="213120"/>
          </a:xfrm>
        </p:grpSpPr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D32EA282-4315-EA21-E197-C81B2EC23F86}"/>
                </a:ext>
              </a:extLst>
            </p:cNvPr>
            <p:cNvCxnSpPr/>
            <p:nvPr/>
          </p:nvCxnSpPr>
          <p:spPr>
            <a:xfrm>
              <a:off x="5979748" y="3162718"/>
              <a:ext cx="388777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52D84231-E3C9-0AE0-BF6A-8A385EF0E77D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18" name="Oval 217">
                <a:extLst>
                  <a:ext uri="{FF2B5EF4-FFF2-40B4-BE49-F238E27FC236}">
                    <a16:creationId xmlns:a16="http://schemas.microsoft.com/office/drawing/2014/main" id="{B1570BB1-BD95-C0B1-60D1-F1F61E7BCA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0FEEF9C6-A5E7-7C86-1D0B-00AB2BD439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0" name="Flowchart: Data 219">
            <a:extLst>
              <a:ext uri="{FF2B5EF4-FFF2-40B4-BE49-F238E27FC236}">
                <a16:creationId xmlns:a16="http://schemas.microsoft.com/office/drawing/2014/main" id="{A4BC5953-3499-0769-EF31-3C4023E41F7B}"/>
              </a:ext>
            </a:extLst>
          </p:cNvPr>
          <p:cNvSpPr/>
          <p:nvPr/>
        </p:nvSpPr>
        <p:spPr>
          <a:xfrm>
            <a:off x="1834333" y="2057498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Parallelogram 220">
            <a:extLst>
              <a:ext uri="{FF2B5EF4-FFF2-40B4-BE49-F238E27FC236}">
                <a16:creationId xmlns:a16="http://schemas.microsoft.com/office/drawing/2014/main" id="{CCA1E7A4-6AAF-606D-AD30-CC29BEAA399C}"/>
              </a:ext>
            </a:extLst>
          </p:cNvPr>
          <p:cNvSpPr/>
          <p:nvPr/>
        </p:nvSpPr>
        <p:spPr>
          <a:xfrm>
            <a:off x="1270837" y="2057028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Rectangle: Rounded Corners 221">
            <a:extLst>
              <a:ext uri="{FF2B5EF4-FFF2-40B4-BE49-F238E27FC236}">
                <a16:creationId xmlns:a16="http://schemas.microsoft.com/office/drawing/2014/main" id="{301C5FD5-F82D-BE91-0724-873070D9D972}"/>
              </a:ext>
            </a:extLst>
          </p:cNvPr>
          <p:cNvSpPr/>
          <p:nvPr/>
        </p:nvSpPr>
        <p:spPr>
          <a:xfrm flipH="1">
            <a:off x="496671" y="2057028"/>
            <a:ext cx="699354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I2C A4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218DB00D-650E-E32E-C19D-AD8E5060AFF3}"/>
              </a:ext>
            </a:extLst>
          </p:cNvPr>
          <p:cNvCxnSpPr>
            <a:cxnSpLocks/>
          </p:cNvCxnSpPr>
          <p:nvPr/>
        </p:nvCxnSpPr>
        <p:spPr>
          <a:xfrm flipH="1">
            <a:off x="3743627" y="1002009"/>
            <a:ext cx="936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Flowchart: Data 223">
            <a:extLst>
              <a:ext uri="{FF2B5EF4-FFF2-40B4-BE49-F238E27FC236}">
                <a16:creationId xmlns:a16="http://schemas.microsoft.com/office/drawing/2014/main" id="{F68A0567-7CE9-03AE-D440-337F152AC537}"/>
              </a:ext>
            </a:extLst>
          </p:cNvPr>
          <p:cNvSpPr/>
          <p:nvPr/>
        </p:nvSpPr>
        <p:spPr>
          <a:xfrm>
            <a:off x="4511532" y="880581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Parallelogram 224">
            <a:extLst>
              <a:ext uri="{FF2B5EF4-FFF2-40B4-BE49-F238E27FC236}">
                <a16:creationId xmlns:a16="http://schemas.microsoft.com/office/drawing/2014/main" id="{9F4C58EE-88AD-1DB8-DC19-5B1DCB158914}"/>
              </a:ext>
            </a:extLst>
          </p:cNvPr>
          <p:cNvSpPr/>
          <p:nvPr/>
        </p:nvSpPr>
        <p:spPr>
          <a:xfrm>
            <a:off x="4777240" y="880111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D6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+5V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76B6161A-4FDB-4CBE-BEAE-91ACE8201D27}"/>
              </a:ext>
            </a:extLst>
          </p:cNvPr>
          <p:cNvCxnSpPr>
            <a:cxnSpLocks/>
          </p:cNvCxnSpPr>
          <p:nvPr/>
        </p:nvCxnSpPr>
        <p:spPr>
          <a:xfrm flipH="1">
            <a:off x="4040425" y="1287135"/>
            <a:ext cx="612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Flowchart: Data 226">
            <a:extLst>
              <a:ext uri="{FF2B5EF4-FFF2-40B4-BE49-F238E27FC236}">
                <a16:creationId xmlns:a16="http://schemas.microsoft.com/office/drawing/2014/main" id="{99025921-9D3D-DE3A-57E1-338BD099EDD4}"/>
              </a:ext>
            </a:extLst>
          </p:cNvPr>
          <p:cNvSpPr/>
          <p:nvPr/>
        </p:nvSpPr>
        <p:spPr>
          <a:xfrm>
            <a:off x="4511532" y="1165707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Parallelogram 227">
            <a:extLst>
              <a:ext uri="{FF2B5EF4-FFF2-40B4-BE49-F238E27FC236}">
                <a16:creationId xmlns:a16="http://schemas.microsoft.com/office/drawing/2014/main" id="{181421D3-F4DC-A3F8-9178-96B36E42A17B}"/>
              </a:ext>
            </a:extLst>
          </p:cNvPr>
          <p:cNvSpPr/>
          <p:nvPr/>
        </p:nvSpPr>
        <p:spPr>
          <a:xfrm>
            <a:off x="4777240" y="1165237"/>
            <a:ext cx="566020" cy="244800"/>
          </a:xfrm>
          <a:prstGeom prst="parallelogram">
            <a:avLst>
              <a:gd name="adj" fmla="val 2217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GND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D8073FBE-A9CD-90AF-8417-36718927E92D}"/>
              </a:ext>
            </a:extLst>
          </p:cNvPr>
          <p:cNvCxnSpPr>
            <a:cxnSpLocks/>
          </p:cNvCxnSpPr>
          <p:nvPr/>
        </p:nvCxnSpPr>
        <p:spPr>
          <a:xfrm flipH="1">
            <a:off x="3378648" y="714833"/>
            <a:ext cx="1296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Flowchart: Data 229">
            <a:extLst>
              <a:ext uri="{FF2B5EF4-FFF2-40B4-BE49-F238E27FC236}">
                <a16:creationId xmlns:a16="http://schemas.microsoft.com/office/drawing/2014/main" id="{F1B228BA-FEDE-4204-5CB4-C41F006FA2F8}"/>
              </a:ext>
            </a:extLst>
          </p:cNvPr>
          <p:cNvSpPr/>
          <p:nvPr/>
        </p:nvSpPr>
        <p:spPr>
          <a:xfrm>
            <a:off x="4509854" y="593405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Parallelogram 230">
            <a:extLst>
              <a:ext uri="{FF2B5EF4-FFF2-40B4-BE49-F238E27FC236}">
                <a16:creationId xmlns:a16="http://schemas.microsoft.com/office/drawing/2014/main" id="{EC31DD6B-AE1A-0890-CDB7-579603F8FE2A}"/>
              </a:ext>
            </a:extLst>
          </p:cNvPr>
          <p:cNvSpPr/>
          <p:nvPr/>
        </p:nvSpPr>
        <p:spPr>
          <a:xfrm>
            <a:off x="4773038" y="592935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LDR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Rectangle: Rounded Corners 231">
            <a:extLst>
              <a:ext uri="{FF2B5EF4-FFF2-40B4-BE49-F238E27FC236}">
                <a16:creationId xmlns:a16="http://schemas.microsoft.com/office/drawing/2014/main" id="{C5F9B361-8568-D7BF-5997-9FA5C560BF3D}"/>
              </a:ext>
            </a:extLst>
          </p:cNvPr>
          <p:cNvSpPr/>
          <p:nvPr/>
        </p:nvSpPr>
        <p:spPr>
          <a:xfrm>
            <a:off x="5416394" y="592935"/>
            <a:ext cx="500630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A2485723-DD4E-C645-B085-DB74568E7355}"/>
              </a:ext>
            </a:extLst>
          </p:cNvPr>
          <p:cNvGrpSpPr/>
          <p:nvPr/>
        </p:nvGrpSpPr>
        <p:grpSpPr>
          <a:xfrm rot="16200000" flipH="1">
            <a:off x="2452201" y="970695"/>
            <a:ext cx="1281588" cy="213120"/>
            <a:chOff x="5300057" y="3056158"/>
            <a:chExt cx="1281588" cy="213120"/>
          </a:xfrm>
        </p:grpSpPr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80CDF80C-A803-76B2-D823-589EEA45BEA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834291" y="2623219"/>
              <a:ext cx="0" cy="106846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B0A91275-096C-5F56-F277-D773F0449F01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36" name="Oval 235">
                <a:extLst>
                  <a:ext uri="{FF2B5EF4-FFF2-40B4-BE49-F238E27FC236}">
                    <a16:creationId xmlns:a16="http://schemas.microsoft.com/office/drawing/2014/main" id="{96588EFF-A66D-5E41-3819-6AE463490D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>
                <a:extLst>
                  <a:ext uri="{FF2B5EF4-FFF2-40B4-BE49-F238E27FC236}">
                    <a16:creationId xmlns:a16="http://schemas.microsoft.com/office/drawing/2014/main" id="{E48602E6-9D5D-D93A-7006-DEF26BED6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F5B0111C-F967-E921-2FB9-07256CEE7782}"/>
              </a:ext>
            </a:extLst>
          </p:cNvPr>
          <p:cNvCxnSpPr>
            <a:cxnSpLocks/>
            <a:stCxn id="239" idx="2"/>
          </p:cNvCxnSpPr>
          <p:nvPr/>
        </p:nvCxnSpPr>
        <p:spPr>
          <a:xfrm flipH="1">
            <a:off x="3069875" y="436960"/>
            <a:ext cx="14640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Flowchart: Data 238">
            <a:extLst>
              <a:ext uri="{FF2B5EF4-FFF2-40B4-BE49-F238E27FC236}">
                <a16:creationId xmlns:a16="http://schemas.microsoft.com/office/drawing/2014/main" id="{07919551-6EE4-8CA7-2977-545FD31C1CDA}"/>
              </a:ext>
            </a:extLst>
          </p:cNvPr>
          <p:cNvSpPr/>
          <p:nvPr/>
        </p:nvSpPr>
        <p:spPr>
          <a:xfrm>
            <a:off x="4507330" y="315030"/>
            <a:ext cx="265708" cy="243860"/>
          </a:xfrm>
          <a:prstGeom prst="flowChartInputOutp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Parallelogram 239">
            <a:extLst>
              <a:ext uri="{FF2B5EF4-FFF2-40B4-BE49-F238E27FC236}">
                <a16:creationId xmlns:a16="http://schemas.microsoft.com/office/drawing/2014/main" id="{F145AC78-19E0-A66B-D2D1-28C7E22D1F8C}"/>
              </a:ext>
            </a:extLst>
          </p:cNvPr>
          <p:cNvSpPr/>
          <p:nvPr/>
        </p:nvSpPr>
        <p:spPr>
          <a:xfrm>
            <a:off x="4773038" y="314560"/>
            <a:ext cx="566020" cy="244800"/>
          </a:xfrm>
          <a:prstGeom prst="parallelogram">
            <a:avLst>
              <a:gd name="adj" fmla="val 2217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i="1" dirty="0">
                <a:latin typeface="Arial" panose="020B0604020202020204" pitchFamily="34" charset="0"/>
                <a:cs typeface="Arial" panose="020B0604020202020204" pitchFamily="34" charset="0"/>
              </a:rPr>
              <a:t>RDR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Rectangle: Rounded Corners 240">
            <a:extLst>
              <a:ext uri="{FF2B5EF4-FFF2-40B4-BE49-F238E27FC236}">
                <a16:creationId xmlns:a16="http://schemas.microsoft.com/office/drawing/2014/main" id="{2F879A15-7C65-868F-E87C-0E076C5D0280}"/>
              </a:ext>
            </a:extLst>
          </p:cNvPr>
          <p:cNvSpPr/>
          <p:nvPr/>
        </p:nvSpPr>
        <p:spPr>
          <a:xfrm>
            <a:off x="5416394" y="314560"/>
            <a:ext cx="500630" cy="24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E0F0E688-951E-3399-DD0B-B568A9959E9E}"/>
              </a:ext>
            </a:extLst>
          </p:cNvPr>
          <p:cNvGrpSpPr/>
          <p:nvPr/>
        </p:nvGrpSpPr>
        <p:grpSpPr>
          <a:xfrm rot="16200000" flipH="1">
            <a:off x="2888358" y="1104962"/>
            <a:ext cx="1012694" cy="213120"/>
            <a:chOff x="5568951" y="3056158"/>
            <a:chExt cx="1012694" cy="213120"/>
          </a:xfrm>
        </p:grpSpPr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4CCC8855-352E-953C-AC3B-0038FF1CB493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963909" y="2767762"/>
              <a:ext cx="0" cy="78991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0FBB7C33-6F29-29BE-03B8-86A2E8F33B40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45" name="Oval 244">
                <a:extLst>
                  <a:ext uri="{FF2B5EF4-FFF2-40B4-BE49-F238E27FC236}">
                    <a16:creationId xmlns:a16="http://schemas.microsoft.com/office/drawing/2014/main" id="{624D7490-AC85-5A81-5323-77C41EB5B0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>
                <a:extLst>
                  <a:ext uri="{FF2B5EF4-FFF2-40B4-BE49-F238E27FC236}">
                    <a16:creationId xmlns:a16="http://schemas.microsoft.com/office/drawing/2014/main" id="{C64AE0E4-844A-7D5F-9D91-442DA293DF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9DCFAF7F-EB94-DA6A-CBA8-A956D0B1FADD}"/>
              </a:ext>
            </a:extLst>
          </p:cNvPr>
          <p:cNvGrpSpPr/>
          <p:nvPr/>
        </p:nvGrpSpPr>
        <p:grpSpPr>
          <a:xfrm rot="16200000" flipH="1">
            <a:off x="3406890" y="1248868"/>
            <a:ext cx="706833" cy="213120"/>
            <a:chOff x="5874812" y="3056158"/>
            <a:chExt cx="706833" cy="213120"/>
          </a:xfrm>
        </p:grpSpPr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8B5F9AEC-3F02-B08A-2201-DEBDF3A771D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121667" y="2915863"/>
              <a:ext cx="3" cy="493713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69183B60-232A-144A-53B0-7EAB3107E245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50" name="Oval 249">
                <a:extLst>
                  <a:ext uri="{FF2B5EF4-FFF2-40B4-BE49-F238E27FC236}">
                    <a16:creationId xmlns:a16="http://schemas.microsoft.com/office/drawing/2014/main" id="{0858DF67-EC6C-6B3E-BB43-33F1488E97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>
                <a:extLst>
                  <a:ext uri="{FF2B5EF4-FFF2-40B4-BE49-F238E27FC236}">
                    <a16:creationId xmlns:a16="http://schemas.microsoft.com/office/drawing/2014/main" id="{BB390B5C-E8F8-7B91-A81A-4DA09CFBCB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24A3E8E5-5754-2F97-AA50-093F45FB3D17}"/>
              </a:ext>
            </a:extLst>
          </p:cNvPr>
          <p:cNvGrpSpPr/>
          <p:nvPr/>
        </p:nvGrpSpPr>
        <p:grpSpPr>
          <a:xfrm rot="16200000" flipH="1">
            <a:off x="3848897" y="1388985"/>
            <a:ext cx="426238" cy="213120"/>
            <a:chOff x="6155407" y="3056158"/>
            <a:chExt cx="426238" cy="213120"/>
          </a:xfrm>
        </p:grpSpPr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DA691DC2-79BC-9A94-A9A9-ABE7B2A80E1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61965" y="3056160"/>
              <a:ext cx="2" cy="21311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B92F91F0-E67A-CA6A-4FC3-2ACA156833ED}"/>
                </a:ext>
              </a:extLst>
            </p:cNvPr>
            <p:cNvGrpSpPr/>
            <p:nvPr/>
          </p:nvGrpSpPr>
          <p:grpSpPr>
            <a:xfrm>
              <a:off x="6368525" y="3056158"/>
              <a:ext cx="213120" cy="213120"/>
              <a:chOff x="6631131" y="3268988"/>
              <a:chExt cx="213120" cy="213120"/>
            </a:xfrm>
          </p:grpSpPr>
          <p:sp>
            <p:nvSpPr>
              <p:cNvPr id="255" name="Oval 254">
                <a:extLst>
                  <a:ext uri="{FF2B5EF4-FFF2-40B4-BE49-F238E27FC236}">
                    <a16:creationId xmlns:a16="http://schemas.microsoft.com/office/drawing/2014/main" id="{D6ACCBE4-10F6-530D-7B41-E471189622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1131" y="3268988"/>
                <a:ext cx="213120" cy="21312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2">
                    <a:lumMod val="2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>
                <a:extLst>
                  <a:ext uri="{FF2B5EF4-FFF2-40B4-BE49-F238E27FC236}">
                    <a16:creationId xmlns:a16="http://schemas.microsoft.com/office/drawing/2014/main" id="{09D754B0-61A0-14D2-1FBC-750D9A2F98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01691" y="3339548"/>
                <a:ext cx="72000" cy="72000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895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74587</TotalTime>
  <Words>84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Brinkman</dc:creator>
  <cp:lastModifiedBy>Jeroen</cp:lastModifiedBy>
  <cp:revision>246</cp:revision>
  <cp:lastPrinted>2024-06-17T12:03:56Z</cp:lastPrinted>
  <dcterms:created xsi:type="dcterms:W3CDTF">2023-02-03T18:15:06Z</dcterms:created>
  <dcterms:modified xsi:type="dcterms:W3CDTF">2025-06-06T09:10:35Z</dcterms:modified>
</cp:coreProperties>
</file>